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6"/>
  </p:notesMasterIdLst>
  <p:sldIdLst>
    <p:sldId id="256" r:id="rId2"/>
    <p:sldId id="257" r:id="rId3"/>
    <p:sldId id="301" r:id="rId4"/>
    <p:sldId id="258" r:id="rId5"/>
    <p:sldId id="259" r:id="rId6"/>
    <p:sldId id="266" r:id="rId7"/>
    <p:sldId id="262" r:id="rId8"/>
    <p:sldId id="261" r:id="rId9"/>
    <p:sldId id="278" r:id="rId10"/>
    <p:sldId id="263" r:id="rId11"/>
    <p:sldId id="264" r:id="rId12"/>
    <p:sldId id="271" r:id="rId13"/>
    <p:sldId id="272" r:id="rId14"/>
    <p:sldId id="280" r:id="rId15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Oswald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FE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393654-951D-4C3A-887B-0C897160B0F3}">
  <a:tblStyle styleId="{0C393654-951D-4C3A-887B-0C897160B0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8d86ff3bbe_0_1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8d86ff3bbe_0_1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8d86ff3bbe_0_1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8d86ff3bbe_0_1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8d86ff3bbe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8d86ff3bbe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g8d86ff3bbe_0_1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2" name="Google Shape;1722;g8d86ff3bbe_0_1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8d86ff3bbe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8d86ff3bbe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8d86ff3bbe_0_1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8d86ff3bbe_0_1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8d86ff3bbe_0_1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8d86ff3bbe_0_1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8d86ff3bbe_0_26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8d86ff3bbe_0_26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8d86ff3bbe_0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8d86ff3bbe_0_1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8d86ff3bbe_0_1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8d86ff3bbe_0_1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8d86ff3bbe_0_1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8d86ff3bbe_0_1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8d86ff3bbe_0_1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8d86ff3bbe_0_1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://stories.freepik.com/" TargetMode="External"/><Relationship Id="rId4" Type="http://schemas.openxmlformats.org/officeDocument/2006/relationships/hyperlink" Target="https://slack-redir.net/link?url=https://www.freepik.com/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769625" y="0"/>
            <a:ext cx="5374339" cy="4746796"/>
          </a:xfrm>
          <a:custGeom>
            <a:avLst/>
            <a:gdLst/>
            <a:ahLst/>
            <a:cxnLst/>
            <a:rect l="l" t="t" r="r" b="b"/>
            <a:pathLst>
              <a:path w="176309" h="155722" extrusionOk="0">
                <a:moveTo>
                  <a:pt x="63247" y="0"/>
                </a:moveTo>
                <a:cubicBezTo>
                  <a:pt x="63247" y="0"/>
                  <a:pt x="80642" y="24848"/>
                  <a:pt x="37077" y="41672"/>
                </a:cubicBezTo>
                <a:cubicBezTo>
                  <a:pt x="1" y="55983"/>
                  <a:pt x="5335" y="88511"/>
                  <a:pt x="27957" y="97286"/>
                </a:cubicBezTo>
                <a:cubicBezTo>
                  <a:pt x="27849" y="97834"/>
                  <a:pt x="27742" y="98381"/>
                  <a:pt x="27659" y="98929"/>
                </a:cubicBezTo>
                <a:cubicBezTo>
                  <a:pt x="23670" y="124623"/>
                  <a:pt x="47626" y="125194"/>
                  <a:pt x="58960" y="130445"/>
                </a:cubicBezTo>
                <a:cubicBezTo>
                  <a:pt x="60782" y="131290"/>
                  <a:pt x="62425" y="132326"/>
                  <a:pt x="63997" y="133457"/>
                </a:cubicBezTo>
                <a:cubicBezTo>
                  <a:pt x="65985" y="140732"/>
                  <a:pt x="70795" y="147709"/>
                  <a:pt x="78010" y="151757"/>
                </a:cubicBezTo>
                <a:cubicBezTo>
                  <a:pt x="81701" y="153840"/>
                  <a:pt x="86071" y="154971"/>
                  <a:pt x="89976" y="155341"/>
                </a:cubicBezTo>
                <a:cubicBezTo>
                  <a:pt x="92794" y="155602"/>
                  <a:pt x="95482" y="155722"/>
                  <a:pt x="98053" y="155722"/>
                </a:cubicBezTo>
                <a:cubicBezTo>
                  <a:pt x="124611" y="155722"/>
                  <a:pt x="138682" y="142939"/>
                  <a:pt x="155020" y="141756"/>
                </a:cubicBezTo>
                <a:cubicBezTo>
                  <a:pt x="155811" y="141699"/>
                  <a:pt x="156608" y="141669"/>
                  <a:pt x="157412" y="141669"/>
                </a:cubicBezTo>
                <a:cubicBezTo>
                  <a:pt x="163153" y="141669"/>
                  <a:pt x="169259" y="143194"/>
                  <a:pt x="176308" y="147256"/>
                </a:cubicBezTo>
                <a:lnTo>
                  <a:pt x="176308" y="0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-10703" y="2348879"/>
            <a:ext cx="3274652" cy="2797621"/>
          </a:xfrm>
          <a:custGeom>
            <a:avLst/>
            <a:gdLst/>
            <a:ahLst/>
            <a:cxnLst/>
            <a:rect l="l" t="t" r="r" b="b"/>
            <a:pathLst>
              <a:path w="545094" h="465688" extrusionOk="0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7529" y="1686425"/>
            <a:ext cx="4584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6814" y="3304725"/>
            <a:ext cx="40746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600">
                <a:solidFill>
                  <a:srgbClr val="053B5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17525" y="1535950"/>
            <a:ext cx="3163200" cy="20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1">
  <p:cSld name="CUSTOM_1_1">
    <p:bg>
      <p:bgPr>
        <a:solidFill>
          <a:schemeClr val="dk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xfrm>
            <a:off x="717525" y="1610450"/>
            <a:ext cx="3316800" cy="14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6" name="Google Shape;116;p15"/>
          <p:cNvGrpSpPr/>
          <p:nvPr/>
        </p:nvGrpSpPr>
        <p:grpSpPr>
          <a:xfrm>
            <a:off x="440413" y="3605057"/>
            <a:ext cx="3748961" cy="1754140"/>
            <a:chOff x="440413" y="3605057"/>
            <a:chExt cx="3748961" cy="1754140"/>
          </a:xfrm>
        </p:grpSpPr>
        <p:sp>
          <p:nvSpPr>
            <p:cNvPr id="117" name="Google Shape;117;p15"/>
            <p:cNvSpPr/>
            <p:nvPr/>
          </p:nvSpPr>
          <p:spPr>
            <a:xfrm flipH="1">
              <a:off x="440413" y="4420653"/>
              <a:ext cx="2817107" cy="719102"/>
            </a:xfrm>
            <a:custGeom>
              <a:avLst/>
              <a:gdLst/>
              <a:ahLst/>
              <a:cxnLst/>
              <a:rect l="l" t="t" r="r" b="b"/>
              <a:pathLst>
                <a:path w="90025" h="22980" extrusionOk="0">
                  <a:moveTo>
                    <a:pt x="45816" y="1"/>
                  </a:moveTo>
                  <a:cubicBezTo>
                    <a:pt x="39946" y="1"/>
                    <a:pt x="34946" y="4358"/>
                    <a:pt x="32934" y="10502"/>
                  </a:cubicBezTo>
                  <a:cubicBezTo>
                    <a:pt x="30469" y="8097"/>
                    <a:pt x="27100" y="6609"/>
                    <a:pt x="23373" y="6609"/>
                  </a:cubicBezTo>
                  <a:cubicBezTo>
                    <a:pt x="16634" y="6609"/>
                    <a:pt x="11038" y="11490"/>
                    <a:pt x="9907" y="17920"/>
                  </a:cubicBezTo>
                  <a:cubicBezTo>
                    <a:pt x="8990" y="17467"/>
                    <a:pt x="7966" y="17193"/>
                    <a:pt x="6871" y="17193"/>
                  </a:cubicBezTo>
                  <a:cubicBezTo>
                    <a:pt x="3430" y="17193"/>
                    <a:pt x="584" y="19694"/>
                    <a:pt x="1" y="22980"/>
                  </a:cubicBezTo>
                  <a:lnTo>
                    <a:pt x="90012" y="22980"/>
                  </a:lnTo>
                  <a:cubicBezTo>
                    <a:pt x="90012" y="22968"/>
                    <a:pt x="90024" y="22956"/>
                    <a:pt x="90024" y="22956"/>
                  </a:cubicBezTo>
                  <a:cubicBezTo>
                    <a:pt x="90024" y="17574"/>
                    <a:pt x="85655" y="13205"/>
                    <a:pt x="80273" y="13205"/>
                  </a:cubicBezTo>
                  <a:cubicBezTo>
                    <a:pt x="78916" y="13205"/>
                    <a:pt x="77618" y="13491"/>
                    <a:pt x="76439" y="14002"/>
                  </a:cubicBezTo>
                  <a:cubicBezTo>
                    <a:pt x="74879" y="8407"/>
                    <a:pt x="69772" y="4299"/>
                    <a:pt x="63688" y="4299"/>
                  </a:cubicBezTo>
                  <a:cubicBezTo>
                    <a:pt x="61116" y="4299"/>
                    <a:pt x="58723" y="5049"/>
                    <a:pt x="56699" y="6311"/>
                  </a:cubicBezTo>
                  <a:cubicBezTo>
                    <a:pt x="54163" y="2477"/>
                    <a:pt x="50233" y="1"/>
                    <a:pt x="45816" y="1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flipH="1">
              <a:off x="3079872" y="4856501"/>
              <a:ext cx="1109502" cy="283238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" name="Google Shape;119;p15"/>
            <p:cNvGrpSpPr/>
            <p:nvPr/>
          </p:nvGrpSpPr>
          <p:grpSpPr>
            <a:xfrm rot="1398551" flipH="1">
              <a:off x="1087893" y="3855029"/>
              <a:ext cx="1522160" cy="1254196"/>
              <a:chOff x="698956" y="6526827"/>
              <a:chExt cx="1522132" cy="1254173"/>
            </a:xfrm>
          </p:grpSpPr>
          <p:grpSp>
            <p:nvGrpSpPr>
              <p:cNvPr id="120" name="Google Shape;120;p15"/>
              <p:cNvGrpSpPr/>
              <p:nvPr/>
            </p:nvGrpSpPr>
            <p:grpSpPr>
              <a:xfrm>
                <a:off x="970014" y="6599642"/>
                <a:ext cx="1251074" cy="1089966"/>
                <a:chOff x="2227541" y="6011760"/>
                <a:chExt cx="2864180" cy="2495343"/>
              </a:xfrm>
            </p:grpSpPr>
            <p:sp>
              <p:nvSpPr>
                <p:cNvPr id="121" name="Google Shape;121;p15"/>
                <p:cNvSpPr/>
                <p:nvPr/>
              </p:nvSpPr>
              <p:spPr>
                <a:xfrm rot="-1131582">
                  <a:off x="2772277" y="6293752"/>
                  <a:ext cx="2064072" cy="192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28" h="77719" extrusionOk="0">
                      <a:moveTo>
                        <a:pt x="43744" y="1"/>
                      </a:moveTo>
                      <a:cubicBezTo>
                        <a:pt x="43607" y="1"/>
                        <a:pt x="43469" y="5"/>
                        <a:pt x="43328" y="15"/>
                      </a:cubicBezTo>
                      <a:cubicBezTo>
                        <a:pt x="39256" y="277"/>
                        <a:pt x="37779" y="4360"/>
                        <a:pt x="36839" y="7718"/>
                      </a:cubicBezTo>
                      <a:cubicBezTo>
                        <a:pt x="35589" y="12203"/>
                        <a:pt x="34968" y="18558"/>
                        <a:pt x="31040" y="18558"/>
                      </a:cubicBezTo>
                      <a:cubicBezTo>
                        <a:pt x="29952" y="18558"/>
                        <a:pt x="28611" y="18070"/>
                        <a:pt x="26933" y="16921"/>
                      </a:cubicBezTo>
                      <a:cubicBezTo>
                        <a:pt x="25614" y="16019"/>
                        <a:pt x="23908" y="14589"/>
                        <a:pt x="22178" y="14589"/>
                      </a:cubicBezTo>
                      <a:cubicBezTo>
                        <a:pt x="21830" y="14589"/>
                        <a:pt x="21481" y="14647"/>
                        <a:pt x="21134" y="14778"/>
                      </a:cubicBezTo>
                      <a:cubicBezTo>
                        <a:pt x="15276" y="16993"/>
                        <a:pt x="19075" y="24530"/>
                        <a:pt x="19753" y="28387"/>
                      </a:cubicBezTo>
                      <a:cubicBezTo>
                        <a:pt x="20166" y="30701"/>
                        <a:pt x="20096" y="34763"/>
                        <a:pt x="17456" y="34763"/>
                      </a:cubicBezTo>
                      <a:cubicBezTo>
                        <a:pt x="17054" y="34763"/>
                        <a:pt x="16592" y="34669"/>
                        <a:pt x="16062" y="34459"/>
                      </a:cubicBezTo>
                      <a:cubicBezTo>
                        <a:pt x="11365" y="32594"/>
                        <a:pt x="10296" y="26273"/>
                        <a:pt x="4770" y="26273"/>
                      </a:cubicBezTo>
                      <a:cubicBezTo>
                        <a:pt x="4512" y="26273"/>
                        <a:pt x="4244" y="26287"/>
                        <a:pt x="3966" y="26315"/>
                      </a:cubicBezTo>
                      <a:cubicBezTo>
                        <a:pt x="715" y="26649"/>
                        <a:pt x="1" y="29554"/>
                        <a:pt x="489" y="32328"/>
                      </a:cubicBezTo>
                      <a:cubicBezTo>
                        <a:pt x="1251" y="36555"/>
                        <a:pt x="3644" y="40222"/>
                        <a:pt x="5085" y="44211"/>
                      </a:cubicBezTo>
                      <a:cubicBezTo>
                        <a:pt x="6597" y="48390"/>
                        <a:pt x="7061" y="52997"/>
                        <a:pt x="6549" y="57403"/>
                      </a:cubicBezTo>
                      <a:cubicBezTo>
                        <a:pt x="6275" y="59784"/>
                        <a:pt x="4037" y="62999"/>
                        <a:pt x="4632" y="65380"/>
                      </a:cubicBezTo>
                      <a:cubicBezTo>
                        <a:pt x="5513" y="68856"/>
                        <a:pt x="12336" y="68321"/>
                        <a:pt x="15050" y="68797"/>
                      </a:cubicBezTo>
                      <a:cubicBezTo>
                        <a:pt x="18884" y="69476"/>
                        <a:pt x="22766" y="70095"/>
                        <a:pt x="26468" y="71345"/>
                      </a:cubicBezTo>
                      <a:cubicBezTo>
                        <a:pt x="30939" y="72847"/>
                        <a:pt x="38196" y="77718"/>
                        <a:pt x="44090" y="77718"/>
                      </a:cubicBezTo>
                      <a:cubicBezTo>
                        <a:pt x="46186" y="77718"/>
                        <a:pt x="48109" y="77102"/>
                        <a:pt x="49674" y="75500"/>
                      </a:cubicBezTo>
                      <a:cubicBezTo>
                        <a:pt x="51602" y="73524"/>
                        <a:pt x="50626" y="70488"/>
                        <a:pt x="49185" y="68559"/>
                      </a:cubicBezTo>
                      <a:cubicBezTo>
                        <a:pt x="47364" y="66130"/>
                        <a:pt x="44090" y="64594"/>
                        <a:pt x="42661" y="61856"/>
                      </a:cubicBezTo>
                      <a:cubicBezTo>
                        <a:pt x="41468" y="59570"/>
                        <a:pt x="43103" y="58980"/>
                        <a:pt x="45242" y="58980"/>
                      </a:cubicBezTo>
                      <a:cubicBezTo>
                        <a:pt x="47158" y="58980"/>
                        <a:pt x="49479" y="59453"/>
                        <a:pt x="50531" y="59605"/>
                      </a:cubicBezTo>
                      <a:cubicBezTo>
                        <a:pt x="52312" y="59861"/>
                        <a:pt x="54410" y="60234"/>
                        <a:pt x="56446" y="60234"/>
                      </a:cubicBezTo>
                      <a:cubicBezTo>
                        <a:pt x="59050" y="60234"/>
                        <a:pt x="61553" y="59624"/>
                        <a:pt x="63163" y="57379"/>
                      </a:cubicBezTo>
                      <a:cubicBezTo>
                        <a:pt x="66116" y="53271"/>
                        <a:pt x="61497" y="49068"/>
                        <a:pt x="58818" y="46354"/>
                      </a:cubicBezTo>
                      <a:cubicBezTo>
                        <a:pt x="55151" y="42627"/>
                        <a:pt x="56532" y="41246"/>
                        <a:pt x="59306" y="40817"/>
                      </a:cubicBezTo>
                      <a:cubicBezTo>
                        <a:pt x="60111" y="40689"/>
                        <a:pt x="61032" y="40643"/>
                        <a:pt x="61979" y="40643"/>
                      </a:cubicBezTo>
                      <a:cubicBezTo>
                        <a:pt x="63762" y="40643"/>
                        <a:pt x="65636" y="40807"/>
                        <a:pt x="66997" y="40901"/>
                      </a:cubicBezTo>
                      <a:cubicBezTo>
                        <a:pt x="68350" y="40991"/>
                        <a:pt x="70090" y="41137"/>
                        <a:pt x="71903" y="41137"/>
                      </a:cubicBezTo>
                      <a:cubicBezTo>
                        <a:pt x="76075" y="41137"/>
                        <a:pt x="80636" y="40364"/>
                        <a:pt x="81773" y="36364"/>
                      </a:cubicBezTo>
                      <a:cubicBezTo>
                        <a:pt x="83428" y="30578"/>
                        <a:pt x="75260" y="28090"/>
                        <a:pt x="71057" y="27816"/>
                      </a:cubicBezTo>
                      <a:cubicBezTo>
                        <a:pt x="69545" y="27720"/>
                        <a:pt x="66307" y="27518"/>
                        <a:pt x="65557" y="25863"/>
                      </a:cubicBezTo>
                      <a:cubicBezTo>
                        <a:pt x="64425" y="23339"/>
                        <a:pt x="68890" y="21386"/>
                        <a:pt x="70414" y="20291"/>
                      </a:cubicBezTo>
                      <a:cubicBezTo>
                        <a:pt x="73534" y="18029"/>
                        <a:pt x="75927" y="14493"/>
                        <a:pt x="76606" y="10659"/>
                      </a:cubicBezTo>
                      <a:cubicBezTo>
                        <a:pt x="77201" y="7313"/>
                        <a:pt x="75355" y="4337"/>
                        <a:pt x="72319" y="2920"/>
                      </a:cubicBezTo>
                      <a:cubicBezTo>
                        <a:pt x="71216" y="2408"/>
                        <a:pt x="70191" y="2186"/>
                        <a:pt x="69227" y="2186"/>
                      </a:cubicBezTo>
                      <a:cubicBezTo>
                        <a:pt x="63183" y="2186"/>
                        <a:pt x="59515" y="10924"/>
                        <a:pt x="53960" y="12135"/>
                      </a:cubicBezTo>
                      <a:cubicBezTo>
                        <a:pt x="53728" y="12186"/>
                        <a:pt x="53514" y="12210"/>
                        <a:pt x="53317" y="12210"/>
                      </a:cubicBezTo>
                      <a:cubicBezTo>
                        <a:pt x="50797" y="12210"/>
                        <a:pt x="50946" y="8282"/>
                        <a:pt x="50317" y="6206"/>
                      </a:cubicBezTo>
                      <a:cubicBezTo>
                        <a:pt x="49353" y="3076"/>
                        <a:pt x="47297" y="1"/>
                        <a:pt x="43744" y="1"/>
                      </a:cubicBezTo>
                      <a:close/>
                    </a:path>
                  </a:pathLst>
                </a:custGeom>
                <a:solidFill>
                  <a:srgbClr val="5AD19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2" name="Google Shape;122;p15"/>
                <p:cNvGrpSpPr/>
                <p:nvPr/>
              </p:nvGrpSpPr>
              <p:grpSpPr>
                <a:xfrm>
                  <a:off x="2227541" y="6635267"/>
                  <a:ext cx="2250382" cy="1871835"/>
                  <a:chOff x="2227541" y="6635267"/>
                  <a:chExt cx="2250382" cy="1871835"/>
                </a:xfrm>
              </p:grpSpPr>
              <p:sp>
                <p:nvSpPr>
                  <p:cNvPr id="123" name="Google Shape;123;p15"/>
                  <p:cNvSpPr/>
                  <p:nvPr/>
                </p:nvSpPr>
                <p:spPr>
                  <a:xfrm rot="-1131582">
                    <a:off x="2389104" y="6911337"/>
                    <a:ext cx="1927256" cy="13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898" h="53341" extrusionOk="0">
                        <a:moveTo>
                          <a:pt x="77657" y="0"/>
                        </a:moveTo>
                        <a:cubicBezTo>
                          <a:pt x="77524" y="0"/>
                          <a:pt x="77309" y="98"/>
                          <a:pt x="77038" y="330"/>
                        </a:cubicBezTo>
                        <a:cubicBezTo>
                          <a:pt x="77038" y="330"/>
                          <a:pt x="75681" y="1521"/>
                          <a:pt x="73430" y="3497"/>
                        </a:cubicBezTo>
                        <a:cubicBezTo>
                          <a:pt x="72299" y="4486"/>
                          <a:pt x="70954" y="5664"/>
                          <a:pt x="69430" y="6998"/>
                        </a:cubicBezTo>
                        <a:cubicBezTo>
                          <a:pt x="68668" y="7665"/>
                          <a:pt x="67870" y="8367"/>
                          <a:pt x="67037" y="9093"/>
                        </a:cubicBezTo>
                        <a:cubicBezTo>
                          <a:pt x="66203" y="9820"/>
                          <a:pt x="65334" y="10594"/>
                          <a:pt x="64441" y="11391"/>
                        </a:cubicBezTo>
                        <a:cubicBezTo>
                          <a:pt x="63548" y="12177"/>
                          <a:pt x="62631" y="12999"/>
                          <a:pt x="61691" y="13832"/>
                        </a:cubicBezTo>
                        <a:cubicBezTo>
                          <a:pt x="61453" y="14034"/>
                          <a:pt x="61215" y="14249"/>
                          <a:pt x="60976" y="14463"/>
                        </a:cubicBezTo>
                        <a:cubicBezTo>
                          <a:pt x="60750" y="14677"/>
                          <a:pt x="60512" y="14892"/>
                          <a:pt x="60274" y="15106"/>
                        </a:cubicBezTo>
                        <a:cubicBezTo>
                          <a:pt x="59798" y="15535"/>
                          <a:pt x="59321" y="15975"/>
                          <a:pt x="58845" y="16416"/>
                        </a:cubicBezTo>
                        <a:cubicBezTo>
                          <a:pt x="57881" y="17297"/>
                          <a:pt x="56916" y="18190"/>
                          <a:pt x="55940" y="19083"/>
                        </a:cubicBezTo>
                        <a:lnTo>
                          <a:pt x="55571" y="19416"/>
                        </a:lnTo>
                        <a:lnTo>
                          <a:pt x="55214" y="19773"/>
                        </a:lnTo>
                        <a:cubicBezTo>
                          <a:pt x="54976" y="20011"/>
                          <a:pt x="54738" y="20250"/>
                          <a:pt x="54499" y="20488"/>
                        </a:cubicBezTo>
                        <a:cubicBezTo>
                          <a:pt x="54035" y="20964"/>
                          <a:pt x="53571" y="21440"/>
                          <a:pt x="53106" y="21916"/>
                        </a:cubicBezTo>
                        <a:cubicBezTo>
                          <a:pt x="51261" y="23845"/>
                          <a:pt x="49463" y="25798"/>
                          <a:pt x="47725" y="27691"/>
                        </a:cubicBezTo>
                        <a:cubicBezTo>
                          <a:pt x="45975" y="29572"/>
                          <a:pt x="44284" y="31370"/>
                          <a:pt x="42653" y="33025"/>
                        </a:cubicBezTo>
                        <a:cubicBezTo>
                          <a:pt x="41033" y="34668"/>
                          <a:pt x="39259" y="36406"/>
                          <a:pt x="37342" y="38085"/>
                        </a:cubicBezTo>
                        <a:cubicBezTo>
                          <a:pt x="36378" y="38918"/>
                          <a:pt x="35390" y="39752"/>
                          <a:pt x="34354" y="40538"/>
                        </a:cubicBezTo>
                        <a:cubicBezTo>
                          <a:pt x="33318" y="41335"/>
                          <a:pt x="32247" y="42109"/>
                          <a:pt x="31151" y="42824"/>
                        </a:cubicBezTo>
                        <a:cubicBezTo>
                          <a:pt x="30044" y="43550"/>
                          <a:pt x="28913" y="44205"/>
                          <a:pt x="27746" y="44812"/>
                        </a:cubicBezTo>
                        <a:cubicBezTo>
                          <a:pt x="27460" y="44967"/>
                          <a:pt x="27175" y="45122"/>
                          <a:pt x="26877" y="45253"/>
                        </a:cubicBezTo>
                        <a:cubicBezTo>
                          <a:pt x="26579" y="45395"/>
                          <a:pt x="26293" y="45538"/>
                          <a:pt x="25996" y="45669"/>
                        </a:cubicBezTo>
                        <a:cubicBezTo>
                          <a:pt x="25401" y="45919"/>
                          <a:pt x="24793" y="46146"/>
                          <a:pt x="24186" y="46384"/>
                        </a:cubicBezTo>
                        <a:cubicBezTo>
                          <a:pt x="23888" y="46503"/>
                          <a:pt x="23591" y="46622"/>
                          <a:pt x="23293" y="46741"/>
                        </a:cubicBezTo>
                        <a:cubicBezTo>
                          <a:pt x="23138" y="46800"/>
                          <a:pt x="22995" y="46860"/>
                          <a:pt x="22853" y="46919"/>
                        </a:cubicBezTo>
                        <a:cubicBezTo>
                          <a:pt x="22698" y="46967"/>
                          <a:pt x="22543" y="47027"/>
                          <a:pt x="22400" y="47074"/>
                        </a:cubicBezTo>
                        <a:cubicBezTo>
                          <a:pt x="21793" y="47289"/>
                          <a:pt x="21198" y="47491"/>
                          <a:pt x="20602" y="47693"/>
                        </a:cubicBezTo>
                        <a:cubicBezTo>
                          <a:pt x="20317" y="47801"/>
                          <a:pt x="20019" y="47908"/>
                          <a:pt x="19721" y="48003"/>
                        </a:cubicBezTo>
                        <a:cubicBezTo>
                          <a:pt x="19435" y="48098"/>
                          <a:pt x="19138" y="48182"/>
                          <a:pt x="18852" y="48277"/>
                        </a:cubicBezTo>
                        <a:cubicBezTo>
                          <a:pt x="18257" y="48455"/>
                          <a:pt x="17685" y="48634"/>
                          <a:pt x="17114" y="48813"/>
                        </a:cubicBezTo>
                        <a:cubicBezTo>
                          <a:pt x="12566" y="50170"/>
                          <a:pt x="8470" y="51087"/>
                          <a:pt x="5553" y="51753"/>
                        </a:cubicBezTo>
                        <a:cubicBezTo>
                          <a:pt x="4100" y="52075"/>
                          <a:pt x="2922" y="52337"/>
                          <a:pt x="2112" y="52503"/>
                        </a:cubicBezTo>
                        <a:cubicBezTo>
                          <a:pt x="1314" y="52682"/>
                          <a:pt x="874" y="52777"/>
                          <a:pt x="874" y="52777"/>
                        </a:cubicBezTo>
                        <a:cubicBezTo>
                          <a:pt x="47" y="52974"/>
                          <a:pt x="1" y="53340"/>
                          <a:pt x="641" y="53340"/>
                        </a:cubicBezTo>
                        <a:cubicBezTo>
                          <a:pt x="739" y="53340"/>
                          <a:pt x="852" y="53332"/>
                          <a:pt x="981" y="53313"/>
                        </a:cubicBezTo>
                        <a:cubicBezTo>
                          <a:pt x="981" y="53313"/>
                          <a:pt x="1421" y="53218"/>
                          <a:pt x="2231" y="53063"/>
                        </a:cubicBezTo>
                        <a:cubicBezTo>
                          <a:pt x="3041" y="52896"/>
                          <a:pt x="4219" y="52658"/>
                          <a:pt x="5684" y="52361"/>
                        </a:cubicBezTo>
                        <a:cubicBezTo>
                          <a:pt x="8625" y="51741"/>
                          <a:pt x="12732" y="50884"/>
                          <a:pt x="17340" y="49575"/>
                        </a:cubicBezTo>
                        <a:cubicBezTo>
                          <a:pt x="17911" y="49408"/>
                          <a:pt x="18495" y="49241"/>
                          <a:pt x="19090" y="49063"/>
                        </a:cubicBezTo>
                        <a:cubicBezTo>
                          <a:pt x="19388" y="48979"/>
                          <a:pt x="19686" y="48884"/>
                          <a:pt x="19983" y="48801"/>
                        </a:cubicBezTo>
                        <a:cubicBezTo>
                          <a:pt x="20281" y="48705"/>
                          <a:pt x="20578" y="48598"/>
                          <a:pt x="20876" y="48503"/>
                        </a:cubicBezTo>
                        <a:cubicBezTo>
                          <a:pt x="21471" y="48301"/>
                          <a:pt x="22079" y="48098"/>
                          <a:pt x="22686" y="47896"/>
                        </a:cubicBezTo>
                        <a:cubicBezTo>
                          <a:pt x="22841" y="47848"/>
                          <a:pt x="22995" y="47789"/>
                          <a:pt x="23150" y="47741"/>
                        </a:cubicBezTo>
                        <a:cubicBezTo>
                          <a:pt x="23293" y="47681"/>
                          <a:pt x="23448" y="47622"/>
                          <a:pt x="23603" y="47562"/>
                        </a:cubicBezTo>
                        <a:cubicBezTo>
                          <a:pt x="23900" y="47455"/>
                          <a:pt x="24210" y="47336"/>
                          <a:pt x="24519" y="47217"/>
                        </a:cubicBezTo>
                        <a:cubicBezTo>
                          <a:pt x="25127" y="46979"/>
                          <a:pt x="25746" y="46753"/>
                          <a:pt x="26365" y="46515"/>
                        </a:cubicBezTo>
                        <a:cubicBezTo>
                          <a:pt x="26663" y="46372"/>
                          <a:pt x="26972" y="46229"/>
                          <a:pt x="27270" y="46086"/>
                        </a:cubicBezTo>
                        <a:cubicBezTo>
                          <a:pt x="27579" y="45955"/>
                          <a:pt x="27877" y="45800"/>
                          <a:pt x="28175" y="45646"/>
                        </a:cubicBezTo>
                        <a:cubicBezTo>
                          <a:pt x="29365" y="45038"/>
                          <a:pt x="30544" y="44372"/>
                          <a:pt x="31675" y="43645"/>
                        </a:cubicBezTo>
                        <a:cubicBezTo>
                          <a:pt x="32806" y="42919"/>
                          <a:pt x="33902" y="42145"/>
                          <a:pt x="34961" y="41347"/>
                        </a:cubicBezTo>
                        <a:cubicBezTo>
                          <a:pt x="36021" y="40538"/>
                          <a:pt x="37033" y="39704"/>
                          <a:pt x="38021" y="38859"/>
                        </a:cubicBezTo>
                        <a:cubicBezTo>
                          <a:pt x="39974" y="37168"/>
                          <a:pt x="41772" y="35430"/>
                          <a:pt x="43415" y="33763"/>
                        </a:cubicBezTo>
                        <a:cubicBezTo>
                          <a:pt x="45046" y="32108"/>
                          <a:pt x="46748" y="30286"/>
                          <a:pt x="48475" y="28381"/>
                        </a:cubicBezTo>
                        <a:cubicBezTo>
                          <a:pt x="50213" y="26488"/>
                          <a:pt x="51999" y="24524"/>
                          <a:pt x="53809" y="22595"/>
                        </a:cubicBezTo>
                        <a:cubicBezTo>
                          <a:pt x="54273" y="22107"/>
                          <a:pt x="54726" y="21631"/>
                          <a:pt x="55190" y="21154"/>
                        </a:cubicBezTo>
                        <a:cubicBezTo>
                          <a:pt x="55416" y="20916"/>
                          <a:pt x="55642" y="20678"/>
                          <a:pt x="55881" y="20452"/>
                        </a:cubicBezTo>
                        <a:lnTo>
                          <a:pt x="56226" y="20095"/>
                        </a:lnTo>
                        <a:lnTo>
                          <a:pt x="56583" y="19761"/>
                        </a:lnTo>
                        <a:cubicBezTo>
                          <a:pt x="57547" y="18857"/>
                          <a:pt x="58512" y="17952"/>
                          <a:pt x="59452" y="17071"/>
                        </a:cubicBezTo>
                        <a:cubicBezTo>
                          <a:pt x="59929" y="16618"/>
                          <a:pt x="60393" y="16178"/>
                          <a:pt x="60869" y="15749"/>
                        </a:cubicBezTo>
                        <a:cubicBezTo>
                          <a:pt x="61095" y="15523"/>
                          <a:pt x="61334" y="15308"/>
                          <a:pt x="61560" y="15094"/>
                        </a:cubicBezTo>
                        <a:cubicBezTo>
                          <a:pt x="61798" y="14880"/>
                          <a:pt x="62024" y="14666"/>
                          <a:pt x="62262" y="14451"/>
                        </a:cubicBezTo>
                        <a:cubicBezTo>
                          <a:pt x="63191" y="13606"/>
                          <a:pt x="64096" y="12784"/>
                          <a:pt x="64977" y="11987"/>
                        </a:cubicBezTo>
                        <a:cubicBezTo>
                          <a:pt x="72049" y="5581"/>
                          <a:pt x="77407" y="735"/>
                          <a:pt x="77407" y="735"/>
                        </a:cubicBezTo>
                        <a:cubicBezTo>
                          <a:pt x="77868" y="321"/>
                          <a:pt x="77898" y="0"/>
                          <a:pt x="77657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15"/>
                  <p:cNvSpPr/>
                  <p:nvPr/>
                </p:nvSpPr>
                <p:spPr>
                  <a:xfrm rot="-1131582">
                    <a:off x="3441562" y="7628158"/>
                    <a:ext cx="485043" cy="660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605" h="2670" extrusionOk="0">
                        <a:moveTo>
                          <a:pt x="13901" y="0"/>
                        </a:moveTo>
                        <a:cubicBezTo>
                          <a:pt x="13437" y="0"/>
                          <a:pt x="12960" y="12"/>
                          <a:pt x="12472" y="24"/>
                        </a:cubicBezTo>
                        <a:cubicBezTo>
                          <a:pt x="12234" y="24"/>
                          <a:pt x="11996" y="36"/>
                          <a:pt x="11758" y="36"/>
                        </a:cubicBezTo>
                        <a:cubicBezTo>
                          <a:pt x="11639" y="48"/>
                          <a:pt x="11520" y="48"/>
                          <a:pt x="11401" y="48"/>
                        </a:cubicBezTo>
                        <a:cubicBezTo>
                          <a:pt x="11282" y="60"/>
                          <a:pt x="11163" y="72"/>
                          <a:pt x="11044" y="72"/>
                        </a:cubicBezTo>
                        <a:cubicBezTo>
                          <a:pt x="10579" y="107"/>
                          <a:pt x="10127" y="143"/>
                          <a:pt x="9710" y="179"/>
                        </a:cubicBezTo>
                        <a:cubicBezTo>
                          <a:pt x="9472" y="203"/>
                          <a:pt x="9222" y="226"/>
                          <a:pt x="8972" y="250"/>
                        </a:cubicBezTo>
                        <a:cubicBezTo>
                          <a:pt x="8722" y="286"/>
                          <a:pt x="8460" y="322"/>
                          <a:pt x="8198" y="357"/>
                        </a:cubicBezTo>
                        <a:cubicBezTo>
                          <a:pt x="7674" y="429"/>
                          <a:pt x="7138" y="500"/>
                          <a:pt x="6602" y="584"/>
                        </a:cubicBezTo>
                        <a:cubicBezTo>
                          <a:pt x="6067" y="679"/>
                          <a:pt x="5519" y="786"/>
                          <a:pt x="4995" y="881"/>
                        </a:cubicBezTo>
                        <a:cubicBezTo>
                          <a:pt x="4733" y="941"/>
                          <a:pt x="4471" y="988"/>
                          <a:pt x="4221" y="1036"/>
                        </a:cubicBezTo>
                        <a:cubicBezTo>
                          <a:pt x="3971" y="1096"/>
                          <a:pt x="3733" y="1155"/>
                          <a:pt x="3495" y="1215"/>
                        </a:cubicBezTo>
                        <a:cubicBezTo>
                          <a:pt x="3019" y="1334"/>
                          <a:pt x="2566" y="1441"/>
                          <a:pt x="2161" y="1536"/>
                        </a:cubicBezTo>
                        <a:cubicBezTo>
                          <a:pt x="1769" y="1655"/>
                          <a:pt x="1411" y="1762"/>
                          <a:pt x="1114" y="1846"/>
                        </a:cubicBezTo>
                        <a:cubicBezTo>
                          <a:pt x="530" y="2024"/>
                          <a:pt x="173" y="2131"/>
                          <a:pt x="173" y="2131"/>
                        </a:cubicBezTo>
                        <a:cubicBezTo>
                          <a:pt x="1" y="2200"/>
                          <a:pt x="117" y="2669"/>
                          <a:pt x="307" y="2669"/>
                        </a:cubicBezTo>
                        <a:cubicBezTo>
                          <a:pt x="314" y="2669"/>
                          <a:pt x="321" y="2668"/>
                          <a:pt x="328" y="2667"/>
                        </a:cubicBezTo>
                        <a:cubicBezTo>
                          <a:pt x="328" y="2667"/>
                          <a:pt x="685" y="2584"/>
                          <a:pt x="1280" y="2453"/>
                        </a:cubicBezTo>
                        <a:cubicBezTo>
                          <a:pt x="1578" y="2393"/>
                          <a:pt x="1923" y="2310"/>
                          <a:pt x="2328" y="2227"/>
                        </a:cubicBezTo>
                        <a:cubicBezTo>
                          <a:pt x="2733" y="2155"/>
                          <a:pt x="3173" y="2084"/>
                          <a:pt x="3650" y="2000"/>
                        </a:cubicBezTo>
                        <a:cubicBezTo>
                          <a:pt x="3888" y="1953"/>
                          <a:pt x="4126" y="1917"/>
                          <a:pt x="4376" y="1870"/>
                        </a:cubicBezTo>
                        <a:cubicBezTo>
                          <a:pt x="4626" y="1834"/>
                          <a:pt x="4888" y="1798"/>
                          <a:pt x="5150" y="1762"/>
                        </a:cubicBezTo>
                        <a:cubicBezTo>
                          <a:pt x="5674" y="1691"/>
                          <a:pt x="6210" y="1619"/>
                          <a:pt x="6733" y="1548"/>
                        </a:cubicBezTo>
                        <a:cubicBezTo>
                          <a:pt x="7269" y="1489"/>
                          <a:pt x="7805" y="1429"/>
                          <a:pt x="8317" y="1381"/>
                        </a:cubicBezTo>
                        <a:cubicBezTo>
                          <a:pt x="8579" y="1346"/>
                          <a:pt x="8829" y="1322"/>
                          <a:pt x="9079" y="1298"/>
                        </a:cubicBezTo>
                        <a:cubicBezTo>
                          <a:pt x="9329" y="1274"/>
                          <a:pt x="9567" y="1250"/>
                          <a:pt x="9805" y="1239"/>
                        </a:cubicBezTo>
                        <a:cubicBezTo>
                          <a:pt x="10222" y="1191"/>
                          <a:pt x="10663" y="1155"/>
                          <a:pt x="11127" y="1108"/>
                        </a:cubicBezTo>
                        <a:cubicBezTo>
                          <a:pt x="11234" y="1096"/>
                          <a:pt x="11353" y="1084"/>
                          <a:pt x="11460" y="1072"/>
                        </a:cubicBezTo>
                        <a:cubicBezTo>
                          <a:pt x="11579" y="1072"/>
                          <a:pt x="11698" y="1060"/>
                          <a:pt x="11817" y="1060"/>
                        </a:cubicBezTo>
                        <a:cubicBezTo>
                          <a:pt x="12056" y="1036"/>
                          <a:pt x="12282" y="1024"/>
                          <a:pt x="12520" y="1012"/>
                        </a:cubicBezTo>
                        <a:cubicBezTo>
                          <a:pt x="12996" y="977"/>
                          <a:pt x="13460" y="941"/>
                          <a:pt x="13925" y="917"/>
                        </a:cubicBezTo>
                        <a:cubicBezTo>
                          <a:pt x="14389" y="893"/>
                          <a:pt x="14842" y="881"/>
                          <a:pt x="15258" y="869"/>
                        </a:cubicBezTo>
                        <a:cubicBezTo>
                          <a:pt x="15830" y="838"/>
                          <a:pt x="16354" y="838"/>
                          <a:pt x="16802" y="838"/>
                        </a:cubicBezTo>
                        <a:lnTo>
                          <a:pt x="16802" y="838"/>
                        </a:lnTo>
                        <a:cubicBezTo>
                          <a:pt x="17026" y="838"/>
                          <a:pt x="17231" y="838"/>
                          <a:pt x="17413" y="834"/>
                        </a:cubicBezTo>
                        <a:cubicBezTo>
                          <a:pt x="17866" y="834"/>
                          <a:pt x="18189" y="834"/>
                          <a:pt x="18314" y="827"/>
                        </a:cubicBezTo>
                        <a:lnTo>
                          <a:pt x="18314" y="827"/>
                        </a:lnTo>
                        <a:cubicBezTo>
                          <a:pt x="18323" y="833"/>
                          <a:pt x="18333" y="839"/>
                          <a:pt x="18342" y="846"/>
                        </a:cubicBezTo>
                        <a:cubicBezTo>
                          <a:pt x="18378" y="858"/>
                          <a:pt x="18413" y="869"/>
                          <a:pt x="18449" y="881"/>
                        </a:cubicBezTo>
                        <a:cubicBezTo>
                          <a:pt x="18509" y="905"/>
                          <a:pt x="18556" y="917"/>
                          <a:pt x="18616" y="929"/>
                        </a:cubicBezTo>
                        <a:cubicBezTo>
                          <a:pt x="18711" y="953"/>
                          <a:pt x="18794" y="977"/>
                          <a:pt x="18866" y="988"/>
                        </a:cubicBezTo>
                        <a:cubicBezTo>
                          <a:pt x="19009" y="1012"/>
                          <a:pt x="19104" y="1024"/>
                          <a:pt x="19175" y="1036"/>
                        </a:cubicBezTo>
                        <a:cubicBezTo>
                          <a:pt x="19318" y="1060"/>
                          <a:pt x="19330" y="1060"/>
                          <a:pt x="19330" y="1060"/>
                        </a:cubicBezTo>
                        <a:cubicBezTo>
                          <a:pt x="19533" y="1060"/>
                          <a:pt x="19604" y="607"/>
                          <a:pt x="19414" y="524"/>
                        </a:cubicBezTo>
                        <a:cubicBezTo>
                          <a:pt x="19414" y="524"/>
                          <a:pt x="19402" y="524"/>
                          <a:pt x="19271" y="500"/>
                        </a:cubicBezTo>
                        <a:cubicBezTo>
                          <a:pt x="19199" y="488"/>
                          <a:pt x="19104" y="465"/>
                          <a:pt x="18973" y="441"/>
                        </a:cubicBezTo>
                        <a:cubicBezTo>
                          <a:pt x="18914" y="429"/>
                          <a:pt x="18830" y="417"/>
                          <a:pt x="18759" y="393"/>
                        </a:cubicBezTo>
                        <a:cubicBezTo>
                          <a:pt x="18723" y="381"/>
                          <a:pt x="18675" y="369"/>
                          <a:pt x="18640" y="357"/>
                        </a:cubicBezTo>
                        <a:cubicBezTo>
                          <a:pt x="18616" y="346"/>
                          <a:pt x="18604" y="334"/>
                          <a:pt x="18580" y="334"/>
                        </a:cubicBezTo>
                        <a:cubicBezTo>
                          <a:pt x="18568" y="322"/>
                          <a:pt x="18556" y="322"/>
                          <a:pt x="18544" y="310"/>
                        </a:cubicBezTo>
                        <a:lnTo>
                          <a:pt x="18449" y="274"/>
                        </a:lnTo>
                        <a:lnTo>
                          <a:pt x="18402" y="262"/>
                        </a:lnTo>
                        <a:cubicBezTo>
                          <a:pt x="18354" y="250"/>
                          <a:pt x="18009" y="215"/>
                          <a:pt x="17449" y="167"/>
                        </a:cubicBezTo>
                        <a:cubicBezTo>
                          <a:pt x="16889" y="119"/>
                          <a:pt x="16127" y="36"/>
                          <a:pt x="15258" y="36"/>
                        </a:cubicBezTo>
                        <a:cubicBezTo>
                          <a:pt x="14830" y="24"/>
                          <a:pt x="14377" y="12"/>
                          <a:pt x="13901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15"/>
                  <p:cNvSpPr/>
                  <p:nvPr/>
                </p:nvSpPr>
                <p:spPr>
                  <a:xfrm rot="-1131582">
                    <a:off x="3621630" y="6827655"/>
                    <a:ext cx="184071" cy="404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40" h="16339" extrusionOk="0">
                        <a:moveTo>
                          <a:pt x="7065" y="0"/>
                        </a:moveTo>
                        <a:cubicBezTo>
                          <a:pt x="6996" y="0"/>
                          <a:pt x="6934" y="18"/>
                          <a:pt x="6902" y="61"/>
                        </a:cubicBezTo>
                        <a:cubicBezTo>
                          <a:pt x="6902" y="61"/>
                          <a:pt x="6771" y="370"/>
                          <a:pt x="6569" y="870"/>
                        </a:cubicBezTo>
                        <a:cubicBezTo>
                          <a:pt x="6367" y="1406"/>
                          <a:pt x="6081" y="2097"/>
                          <a:pt x="5759" y="2930"/>
                        </a:cubicBezTo>
                        <a:cubicBezTo>
                          <a:pt x="5140" y="4573"/>
                          <a:pt x="4378" y="6609"/>
                          <a:pt x="3771" y="8205"/>
                        </a:cubicBezTo>
                        <a:cubicBezTo>
                          <a:pt x="3473" y="9002"/>
                          <a:pt x="3128" y="9895"/>
                          <a:pt x="2759" y="10788"/>
                        </a:cubicBezTo>
                        <a:cubicBezTo>
                          <a:pt x="2378" y="11681"/>
                          <a:pt x="1973" y="12562"/>
                          <a:pt x="1580" y="13336"/>
                        </a:cubicBezTo>
                        <a:cubicBezTo>
                          <a:pt x="1378" y="13717"/>
                          <a:pt x="1187" y="14086"/>
                          <a:pt x="1009" y="14408"/>
                        </a:cubicBezTo>
                        <a:cubicBezTo>
                          <a:pt x="830" y="14717"/>
                          <a:pt x="663" y="15003"/>
                          <a:pt x="533" y="15241"/>
                        </a:cubicBezTo>
                        <a:cubicBezTo>
                          <a:pt x="247" y="15706"/>
                          <a:pt x="68" y="15991"/>
                          <a:pt x="68" y="15991"/>
                        </a:cubicBezTo>
                        <a:cubicBezTo>
                          <a:pt x="0" y="16117"/>
                          <a:pt x="265" y="16339"/>
                          <a:pt x="429" y="16339"/>
                        </a:cubicBezTo>
                        <a:cubicBezTo>
                          <a:pt x="466" y="16339"/>
                          <a:pt x="499" y="16327"/>
                          <a:pt x="521" y="16301"/>
                        </a:cubicBezTo>
                        <a:cubicBezTo>
                          <a:pt x="521" y="16301"/>
                          <a:pt x="723" y="16027"/>
                          <a:pt x="1056" y="15587"/>
                        </a:cubicBezTo>
                        <a:cubicBezTo>
                          <a:pt x="1211" y="15360"/>
                          <a:pt x="1402" y="15086"/>
                          <a:pt x="1616" y="14765"/>
                        </a:cubicBezTo>
                        <a:cubicBezTo>
                          <a:pt x="1818" y="14455"/>
                          <a:pt x="2045" y="14098"/>
                          <a:pt x="2283" y="13729"/>
                        </a:cubicBezTo>
                        <a:cubicBezTo>
                          <a:pt x="2735" y="12955"/>
                          <a:pt x="3211" y="12086"/>
                          <a:pt x="3640" y="11193"/>
                        </a:cubicBezTo>
                        <a:cubicBezTo>
                          <a:pt x="4069" y="10288"/>
                          <a:pt x="4462" y="9383"/>
                          <a:pt x="4759" y="8574"/>
                        </a:cubicBezTo>
                        <a:cubicBezTo>
                          <a:pt x="5378" y="6966"/>
                          <a:pt x="6009" y="4871"/>
                          <a:pt x="6521" y="3192"/>
                        </a:cubicBezTo>
                        <a:cubicBezTo>
                          <a:pt x="7033" y="1501"/>
                          <a:pt x="7414" y="227"/>
                          <a:pt x="7414" y="227"/>
                        </a:cubicBezTo>
                        <a:cubicBezTo>
                          <a:pt x="7439" y="102"/>
                          <a:pt x="7229" y="0"/>
                          <a:pt x="7065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26" name="Google Shape;126;p15"/>
              <p:cNvGrpSpPr/>
              <p:nvPr/>
            </p:nvGrpSpPr>
            <p:grpSpPr>
              <a:xfrm>
                <a:off x="698956" y="6526827"/>
                <a:ext cx="761443" cy="1254173"/>
                <a:chOff x="1668617" y="5683195"/>
                <a:chExt cx="1743230" cy="2871275"/>
              </a:xfrm>
            </p:grpSpPr>
            <p:sp>
              <p:nvSpPr>
                <p:cNvPr id="127" name="Google Shape;127;p15"/>
                <p:cNvSpPr/>
                <p:nvPr/>
              </p:nvSpPr>
              <p:spPr>
                <a:xfrm>
                  <a:off x="1668617" y="5683195"/>
                  <a:ext cx="1729969" cy="2242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26" h="90641" extrusionOk="0">
                      <a:moveTo>
                        <a:pt x="18523" y="0"/>
                      </a:moveTo>
                      <a:cubicBezTo>
                        <a:pt x="16491" y="0"/>
                        <a:pt x="14474" y="212"/>
                        <a:pt x="12514" y="681"/>
                      </a:cubicBezTo>
                      <a:cubicBezTo>
                        <a:pt x="8025" y="1752"/>
                        <a:pt x="3239" y="4252"/>
                        <a:pt x="1334" y="8503"/>
                      </a:cubicBezTo>
                      <a:cubicBezTo>
                        <a:pt x="1274" y="8562"/>
                        <a:pt x="1227" y="8610"/>
                        <a:pt x="1167" y="8670"/>
                      </a:cubicBezTo>
                      <a:cubicBezTo>
                        <a:pt x="762" y="8991"/>
                        <a:pt x="715" y="9455"/>
                        <a:pt x="858" y="9836"/>
                      </a:cubicBezTo>
                      <a:cubicBezTo>
                        <a:pt x="703" y="10384"/>
                        <a:pt x="596" y="10944"/>
                        <a:pt x="536" y="11551"/>
                      </a:cubicBezTo>
                      <a:cubicBezTo>
                        <a:pt x="0" y="16968"/>
                        <a:pt x="3263" y="22302"/>
                        <a:pt x="6311" y="26505"/>
                      </a:cubicBezTo>
                      <a:cubicBezTo>
                        <a:pt x="13490" y="36399"/>
                        <a:pt x="23503" y="43602"/>
                        <a:pt x="32862" y="51258"/>
                      </a:cubicBezTo>
                      <a:cubicBezTo>
                        <a:pt x="42625" y="59271"/>
                        <a:pt x="49923" y="67689"/>
                        <a:pt x="56198" y="78619"/>
                      </a:cubicBezTo>
                      <a:cubicBezTo>
                        <a:pt x="57321" y="80578"/>
                        <a:pt x="62210" y="90640"/>
                        <a:pt x="65877" y="90640"/>
                      </a:cubicBezTo>
                      <a:cubicBezTo>
                        <a:pt x="66176" y="90640"/>
                        <a:pt x="66467" y="90573"/>
                        <a:pt x="66747" y="90430"/>
                      </a:cubicBezTo>
                      <a:cubicBezTo>
                        <a:pt x="69926" y="88810"/>
                        <a:pt x="69759" y="78154"/>
                        <a:pt x="69795" y="74952"/>
                      </a:cubicBezTo>
                      <a:cubicBezTo>
                        <a:pt x="69842" y="69999"/>
                        <a:pt x="69247" y="64998"/>
                        <a:pt x="68342" y="60104"/>
                      </a:cubicBezTo>
                      <a:cubicBezTo>
                        <a:pt x="68080" y="58676"/>
                        <a:pt x="67794" y="57271"/>
                        <a:pt x="67497" y="55866"/>
                      </a:cubicBezTo>
                      <a:cubicBezTo>
                        <a:pt x="65187" y="45305"/>
                        <a:pt x="61413" y="34423"/>
                        <a:pt x="56007" y="25029"/>
                      </a:cubicBezTo>
                      <a:cubicBezTo>
                        <a:pt x="51007" y="16349"/>
                        <a:pt x="43982" y="8039"/>
                        <a:pt x="34683" y="3824"/>
                      </a:cubicBezTo>
                      <a:cubicBezTo>
                        <a:pt x="29749" y="1583"/>
                        <a:pt x="24080" y="0"/>
                        <a:pt x="18523" y="0"/>
                      </a:cubicBezTo>
                      <a:close/>
                    </a:path>
                  </a:pathLst>
                </a:custGeom>
                <a:solidFill>
                  <a:srgbClr val="75D9C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8" name="Google Shape;128;p15"/>
                <p:cNvGrpSpPr/>
                <p:nvPr/>
              </p:nvGrpSpPr>
              <p:grpSpPr>
                <a:xfrm>
                  <a:off x="2252110" y="6027996"/>
                  <a:ext cx="1159737" cy="2526474"/>
                  <a:chOff x="2252110" y="6027996"/>
                  <a:chExt cx="1159737" cy="2526474"/>
                </a:xfrm>
              </p:grpSpPr>
              <p:sp>
                <p:nvSpPr>
                  <p:cNvPr id="129" name="Google Shape;129;p15"/>
                  <p:cNvSpPr/>
                  <p:nvPr/>
                </p:nvSpPr>
                <p:spPr>
                  <a:xfrm>
                    <a:off x="2252110" y="6027996"/>
                    <a:ext cx="1159737" cy="2526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77" h="102121" extrusionOk="0">
                        <a:moveTo>
                          <a:pt x="249" y="0"/>
                        </a:moveTo>
                        <a:cubicBezTo>
                          <a:pt x="0" y="0"/>
                          <a:pt x="69" y="331"/>
                          <a:pt x="644" y="817"/>
                        </a:cubicBezTo>
                        <a:cubicBezTo>
                          <a:pt x="644" y="817"/>
                          <a:pt x="1049" y="1162"/>
                          <a:pt x="1799" y="1805"/>
                        </a:cubicBezTo>
                        <a:cubicBezTo>
                          <a:pt x="2180" y="2114"/>
                          <a:pt x="2633" y="2519"/>
                          <a:pt x="3157" y="2984"/>
                        </a:cubicBezTo>
                        <a:cubicBezTo>
                          <a:pt x="3419" y="3222"/>
                          <a:pt x="3704" y="3472"/>
                          <a:pt x="4002" y="3746"/>
                        </a:cubicBezTo>
                        <a:cubicBezTo>
                          <a:pt x="4300" y="4008"/>
                          <a:pt x="4609" y="4305"/>
                          <a:pt x="4943" y="4603"/>
                        </a:cubicBezTo>
                        <a:cubicBezTo>
                          <a:pt x="6264" y="5805"/>
                          <a:pt x="7788" y="7317"/>
                          <a:pt x="9467" y="9032"/>
                        </a:cubicBezTo>
                        <a:cubicBezTo>
                          <a:pt x="11134" y="10770"/>
                          <a:pt x="12932" y="12747"/>
                          <a:pt x="14765" y="14926"/>
                        </a:cubicBezTo>
                        <a:cubicBezTo>
                          <a:pt x="18409" y="19295"/>
                          <a:pt x="22100" y="24522"/>
                          <a:pt x="25231" y="30035"/>
                        </a:cubicBezTo>
                        <a:cubicBezTo>
                          <a:pt x="26791" y="32785"/>
                          <a:pt x="28219" y="35619"/>
                          <a:pt x="29529" y="38381"/>
                        </a:cubicBezTo>
                        <a:cubicBezTo>
                          <a:pt x="29696" y="38726"/>
                          <a:pt x="29862" y="39071"/>
                          <a:pt x="30029" y="39405"/>
                        </a:cubicBezTo>
                        <a:cubicBezTo>
                          <a:pt x="30184" y="39750"/>
                          <a:pt x="30339" y="40095"/>
                          <a:pt x="30505" y="40441"/>
                        </a:cubicBezTo>
                        <a:cubicBezTo>
                          <a:pt x="30815" y="41131"/>
                          <a:pt x="31124" y="41798"/>
                          <a:pt x="31422" y="42477"/>
                        </a:cubicBezTo>
                        <a:cubicBezTo>
                          <a:pt x="31720" y="43143"/>
                          <a:pt x="32006" y="43810"/>
                          <a:pt x="32291" y="44465"/>
                        </a:cubicBezTo>
                        <a:cubicBezTo>
                          <a:pt x="32363" y="44632"/>
                          <a:pt x="32434" y="44798"/>
                          <a:pt x="32506" y="44953"/>
                        </a:cubicBezTo>
                        <a:cubicBezTo>
                          <a:pt x="32577" y="45120"/>
                          <a:pt x="32637" y="45286"/>
                          <a:pt x="32708" y="45453"/>
                        </a:cubicBezTo>
                        <a:cubicBezTo>
                          <a:pt x="32839" y="45775"/>
                          <a:pt x="32970" y="46096"/>
                          <a:pt x="33113" y="46418"/>
                        </a:cubicBezTo>
                        <a:cubicBezTo>
                          <a:pt x="33649" y="47691"/>
                          <a:pt x="34161" y="49025"/>
                          <a:pt x="34708" y="50394"/>
                        </a:cubicBezTo>
                        <a:cubicBezTo>
                          <a:pt x="34970" y="51085"/>
                          <a:pt x="35232" y="51787"/>
                          <a:pt x="35494" y="52490"/>
                        </a:cubicBezTo>
                        <a:cubicBezTo>
                          <a:pt x="35625" y="52835"/>
                          <a:pt x="35768" y="53192"/>
                          <a:pt x="35899" y="53549"/>
                        </a:cubicBezTo>
                        <a:cubicBezTo>
                          <a:pt x="36018" y="53907"/>
                          <a:pt x="36149" y="54264"/>
                          <a:pt x="36280" y="54621"/>
                        </a:cubicBezTo>
                        <a:cubicBezTo>
                          <a:pt x="36411" y="54990"/>
                          <a:pt x="36542" y="55347"/>
                          <a:pt x="36661" y="55716"/>
                        </a:cubicBezTo>
                        <a:cubicBezTo>
                          <a:pt x="36732" y="55895"/>
                          <a:pt x="36792" y="56073"/>
                          <a:pt x="36863" y="56252"/>
                        </a:cubicBezTo>
                        <a:cubicBezTo>
                          <a:pt x="36923" y="56443"/>
                          <a:pt x="36982" y="56621"/>
                          <a:pt x="37054" y="56812"/>
                        </a:cubicBezTo>
                        <a:cubicBezTo>
                          <a:pt x="37304" y="57550"/>
                          <a:pt x="37554" y="58288"/>
                          <a:pt x="37804" y="59026"/>
                        </a:cubicBezTo>
                        <a:cubicBezTo>
                          <a:pt x="38280" y="60526"/>
                          <a:pt x="38780" y="62027"/>
                          <a:pt x="39233" y="63551"/>
                        </a:cubicBezTo>
                        <a:cubicBezTo>
                          <a:pt x="39697" y="65075"/>
                          <a:pt x="40126" y="66599"/>
                          <a:pt x="40554" y="68123"/>
                        </a:cubicBezTo>
                        <a:cubicBezTo>
                          <a:pt x="40769" y="68885"/>
                          <a:pt x="40971" y="69647"/>
                          <a:pt x="41173" y="70409"/>
                        </a:cubicBezTo>
                        <a:cubicBezTo>
                          <a:pt x="41376" y="71159"/>
                          <a:pt x="41566" y="71921"/>
                          <a:pt x="41757" y="72671"/>
                        </a:cubicBezTo>
                        <a:cubicBezTo>
                          <a:pt x="41852" y="73052"/>
                          <a:pt x="41947" y="73421"/>
                          <a:pt x="42043" y="73802"/>
                        </a:cubicBezTo>
                        <a:cubicBezTo>
                          <a:pt x="42126" y="74171"/>
                          <a:pt x="42221" y="74540"/>
                          <a:pt x="42304" y="74921"/>
                        </a:cubicBezTo>
                        <a:cubicBezTo>
                          <a:pt x="42388" y="75290"/>
                          <a:pt x="42483" y="75659"/>
                          <a:pt x="42566" y="76028"/>
                        </a:cubicBezTo>
                        <a:cubicBezTo>
                          <a:pt x="42650" y="76397"/>
                          <a:pt x="42745" y="76766"/>
                          <a:pt x="42816" y="77124"/>
                        </a:cubicBezTo>
                        <a:cubicBezTo>
                          <a:pt x="43126" y="78588"/>
                          <a:pt x="43436" y="80029"/>
                          <a:pt x="43686" y="81422"/>
                        </a:cubicBezTo>
                        <a:cubicBezTo>
                          <a:pt x="44733" y="87018"/>
                          <a:pt x="45341" y="91995"/>
                          <a:pt x="45722" y="95554"/>
                        </a:cubicBezTo>
                        <a:cubicBezTo>
                          <a:pt x="45817" y="96447"/>
                          <a:pt x="45900" y="97257"/>
                          <a:pt x="45972" y="97960"/>
                        </a:cubicBezTo>
                        <a:cubicBezTo>
                          <a:pt x="46055" y="98650"/>
                          <a:pt x="46114" y="99257"/>
                          <a:pt x="46150" y="99745"/>
                        </a:cubicBezTo>
                        <a:cubicBezTo>
                          <a:pt x="46245" y="100734"/>
                          <a:pt x="46305" y="101269"/>
                          <a:pt x="46305" y="101269"/>
                        </a:cubicBezTo>
                        <a:cubicBezTo>
                          <a:pt x="46369" y="101838"/>
                          <a:pt x="46515" y="102121"/>
                          <a:pt x="46640" y="102121"/>
                        </a:cubicBezTo>
                        <a:cubicBezTo>
                          <a:pt x="46769" y="102121"/>
                          <a:pt x="46877" y="101820"/>
                          <a:pt x="46853" y="101222"/>
                        </a:cubicBezTo>
                        <a:cubicBezTo>
                          <a:pt x="46853" y="101222"/>
                          <a:pt x="46805" y="100686"/>
                          <a:pt x="46734" y="99698"/>
                        </a:cubicBezTo>
                        <a:cubicBezTo>
                          <a:pt x="46686" y="99210"/>
                          <a:pt x="46638" y="98602"/>
                          <a:pt x="46579" y="97900"/>
                        </a:cubicBezTo>
                        <a:cubicBezTo>
                          <a:pt x="46507" y="97198"/>
                          <a:pt x="46436" y="96388"/>
                          <a:pt x="46353" y="95495"/>
                        </a:cubicBezTo>
                        <a:cubicBezTo>
                          <a:pt x="46007" y="91923"/>
                          <a:pt x="45472" y="86922"/>
                          <a:pt x="44483" y="81279"/>
                        </a:cubicBezTo>
                        <a:cubicBezTo>
                          <a:pt x="44245" y="79874"/>
                          <a:pt x="43948" y="78421"/>
                          <a:pt x="43650" y="76945"/>
                        </a:cubicBezTo>
                        <a:cubicBezTo>
                          <a:pt x="43590" y="76576"/>
                          <a:pt x="43495" y="76207"/>
                          <a:pt x="43412" y="75838"/>
                        </a:cubicBezTo>
                        <a:cubicBezTo>
                          <a:pt x="43328" y="75469"/>
                          <a:pt x="43245" y="75088"/>
                          <a:pt x="43162" y="74719"/>
                        </a:cubicBezTo>
                        <a:cubicBezTo>
                          <a:pt x="43078" y="74338"/>
                          <a:pt x="42995" y="73969"/>
                          <a:pt x="42912" y="73588"/>
                        </a:cubicBezTo>
                        <a:cubicBezTo>
                          <a:pt x="42816" y="73218"/>
                          <a:pt x="42721" y="72837"/>
                          <a:pt x="42626" y="72456"/>
                        </a:cubicBezTo>
                        <a:cubicBezTo>
                          <a:pt x="42447" y="71694"/>
                          <a:pt x="42269" y="70932"/>
                          <a:pt x="42066" y="70170"/>
                        </a:cubicBezTo>
                        <a:cubicBezTo>
                          <a:pt x="41876" y="69408"/>
                          <a:pt x="41673" y="68646"/>
                          <a:pt x="41471" y="67873"/>
                        </a:cubicBezTo>
                        <a:cubicBezTo>
                          <a:pt x="41054" y="66337"/>
                          <a:pt x="40638" y="64801"/>
                          <a:pt x="40173" y="63265"/>
                        </a:cubicBezTo>
                        <a:cubicBezTo>
                          <a:pt x="39733" y="61741"/>
                          <a:pt x="39245" y="60217"/>
                          <a:pt x="38768" y="58717"/>
                        </a:cubicBezTo>
                        <a:cubicBezTo>
                          <a:pt x="38518" y="57967"/>
                          <a:pt x="38268" y="57216"/>
                          <a:pt x="38030" y="56478"/>
                        </a:cubicBezTo>
                        <a:cubicBezTo>
                          <a:pt x="37971" y="56288"/>
                          <a:pt x="37899" y="56109"/>
                          <a:pt x="37840" y="55919"/>
                        </a:cubicBezTo>
                        <a:cubicBezTo>
                          <a:pt x="37780" y="55740"/>
                          <a:pt x="37709" y="55550"/>
                          <a:pt x="37649" y="55371"/>
                        </a:cubicBezTo>
                        <a:cubicBezTo>
                          <a:pt x="37518" y="55002"/>
                          <a:pt x="37387" y="54633"/>
                          <a:pt x="37268" y="54276"/>
                        </a:cubicBezTo>
                        <a:cubicBezTo>
                          <a:pt x="37137" y="53907"/>
                          <a:pt x="37006" y="53549"/>
                          <a:pt x="36887" y="53192"/>
                        </a:cubicBezTo>
                        <a:cubicBezTo>
                          <a:pt x="36756" y="52823"/>
                          <a:pt x="36613" y="52478"/>
                          <a:pt x="36482" y="52121"/>
                        </a:cubicBezTo>
                        <a:cubicBezTo>
                          <a:pt x="36220" y="51406"/>
                          <a:pt x="35970" y="50704"/>
                          <a:pt x="35696" y="50013"/>
                        </a:cubicBezTo>
                        <a:cubicBezTo>
                          <a:pt x="35161" y="48644"/>
                          <a:pt x="34637" y="47287"/>
                          <a:pt x="34101" y="46013"/>
                        </a:cubicBezTo>
                        <a:cubicBezTo>
                          <a:pt x="33958" y="45679"/>
                          <a:pt x="33827" y="45358"/>
                          <a:pt x="33696" y="45036"/>
                        </a:cubicBezTo>
                        <a:cubicBezTo>
                          <a:pt x="33625" y="44870"/>
                          <a:pt x="33553" y="44703"/>
                          <a:pt x="33482" y="44536"/>
                        </a:cubicBezTo>
                        <a:cubicBezTo>
                          <a:pt x="33410" y="44382"/>
                          <a:pt x="33339" y="44215"/>
                          <a:pt x="33268" y="44048"/>
                        </a:cubicBezTo>
                        <a:cubicBezTo>
                          <a:pt x="32982" y="43393"/>
                          <a:pt x="32696" y="42715"/>
                          <a:pt x="32398" y="42036"/>
                        </a:cubicBezTo>
                        <a:cubicBezTo>
                          <a:pt x="32089" y="41369"/>
                          <a:pt x="31779" y="40691"/>
                          <a:pt x="31458" y="40000"/>
                        </a:cubicBezTo>
                        <a:cubicBezTo>
                          <a:pt x="31303" y="39655"/>
                          <a:pt x="31136" y="39309"/>
                          <a:pt x="30982" y="38964"/>
                        </a:cubicBezTo>
                        <a:cubicBezTo>
                          <a:pt x="30815" y="38619"/>
                          <a:pt x="30648" y="38274"/>
                          <a:pt x="30482" y="37928"/>
                        </a:cubicBezTo>
                        <a:cubicBezTo>
                          <a:pt x="29136" y="35142"/>
                          <a:pt x="27684" y="32309"/>
                          <a:pt x="26088" y="29546"/>
                        </a:cubicBezTo>
                        <a:cubicBezTo>
                          <a:pt x="22885" y="23998"/>
                          <a:pt x="19111" y="18759"/>
                          <a:pt x="15384" y="14414"/>
                        </a:cubicBezTo>
                        <a:cubicBezTo>
                          <a:pt x="13515" y="12235"/>
                          <a:pt x="11682" y="10258"/>
                          <a:pt x="9979" y="8532"/>
                        </a:cubicBezTo>
                        <a:cubicBezTo>
                          <a:pt x="8264" y="6829"/>
                          <a:pt x="6705" y="5329"/>
                          <a:pt x="5359" y="4139"/>
                        </a:cubicBezTo>
                        <a:cubicBezTo>
                          <a:pt x="5026" y="3841"/>
                          <a:pt x="4716" y="3555"/>
                          <a:pt x="4419" y="3281"/>
                        </a:cubicBezTo>
                        <a:cubicBezTo>
                          <a:pt x="4109" y="3019"/>
                          <a:pt x="3823" y="2769"/>
                          <a:pt x="3550" y="2543"/>
                        </a:cubicBezTo>
                        <a:cubicBezTo>
                          <a:pt x="3014" y="2079"/>
                          <a:pt x="2561" y="1674"/>
                          <a:pt x="2180" y="1364"/>
                        </a:cubicBezTo>
                        <a:cubicBezTo>
                          <a:pt x="1406" y="733"/>
                          <a:pt x="990" y="388"/>
                          <a:pt x="990" y="388"/>
                        </a:cubicBezTo>
                        <a:cubicBezTo>
                          <a:pt x="657" y="117"/>
                          <a:pt x="397" y="0"/>
                          <a:pt x="24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15"/>
                  <p:cNvSpPr/>
                  <p:nvPr/>
                </p:nvSpPr>
                <p:spPr>
                  <a:xfrm>
                    <a:off x="3112839" y="6709262"/>
                    <a:ext cx="58980" cy="663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4" h="26811" extrusionOk="0">
                        <a:moveTo>
                          <a:pt x="289" y="0"/>
                        </a:moveTo>
                        <a:cubicBezTo>
                          <a:pt x="158" y="0"/>
                          <a:pt x="25" y="72"/>
                          <a:pt x="1" y="212"/>
                        </a:cubicBezTo>
                        <a:cubicBezTo>
                          <a:pt x="1" y="212"/>
                          <a:pt x="1" y="724"/>
                          <a:pt x="13" y="1557"/>
                        </a:cubicBezTo>
                        <a:cubicBezTo>
                          <a:pt x="13" y="2390"/>
                          <a:pt x="24" y="3557"/>
                          <a:pt x="48" y="4891"/>
                        </a:cubicBezTo>
                        <a:cubicBezTo>
                          <a:pt x="84" y="7558"/>
                          <a:pt x="179" y="10868"/>
                          <a:pt x="322" y="13463"/>
                        </a:cubicBezTo>
                        <a:cubicBezTo>
                          <a:pt x="501" y="16047"/>
                          <a:pt x="798" y="19357"/>
                          <a:pt x="1156" y="22000"/>
                        </a:cubicBezTo>
                        <a:cubicBezTo>
                          <a:pt x="1239" y="22667"/>
                          <a:pt x="1310" y="23286"/>
                          <a:pt x="1394" y="23845"/>
                        </a:cubicBezTo>
                        <a:cubicBezTo>
                          <a:pt x="1477" y="24405"/>
                          <a:pt x="1560" y="24893"/>
                          <a:pt x="1620" y="25310"/>
                        </a:cubicBezTo>
                        <a:cubicBezTo>
                          <a:pt x="1751" y="26143"/>
                          <a:pt x="1822" y="26643"/>
                          <a:pt x="1822" y="26643"/>
                        </a:cubicBezTo>
                        <a:cubicBezTo>
                          <a:pt x="1848" y="26757"/>
                          <a:pt x="1960" y="26811"/>
                          <a:pt x="2076" y="26811"/>
                        </a:cubicBezTo>
                        <a:cubicBezTo>
                          <a:pt x="2226" y="26811"/>
                          <a:pt x="2383" y="26721"/>
                          <a:pt x="2370" y="26560"/>
                        </a:cubicBezTo>
                        <a:cubicBezTo>
                          <a:pt x="2370" y="26560"/>
                          <a:pt x="2322" y="26060"/>
                          <a:pt x="2251" y="25238"/>
                        </a:cubicBezTo>
                        <a:cubicBezTo>
                          <a:pt x="2203" y="24822"/>
                          <a:pt x="2156" y="24322"/>
                          <a:pt x="2108" y="23762"/>
                        </a:cubicBezTo>
                        <a:cubicBezTo>
                          <a:pt x="2048" y="23202"/>
                          <a:pt x="2013" y="22583"/>
                          <a:pt x="1953" y="21917"/>
                        </a:cubicBezTo>
                        <a:cubicBezTo>
                          <a:pt x="1727" y="19273"/>
                          <a:pt x="1560" y="15975"/>
                          <a:pt x="1394" y="13392"/>
                        </a:cubicBezTo>
                        <a:cubicBezTo>
                          <a:pt x="1072" y="8224"/>
                          <a:pt x="560" y="200"/>
                          <a:pt x="560" y="200"/>
                        </a:cubicBezTo>
                        <a:cubicBezTo>
                          <a:pt x="537" y="66"/>
                          <a:pt x="414" y="0"/>
                          <a:pt x="28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15"/>
                  <p:cNvSpPr/>
                  <p:nvPr/>
                </p:nvSpPr>
                <p:spPr>
                  <a:xfrm>
                    <a:off x="2447432" y="6696496"/>
                    <a:ext cx="526393" cy="233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77" h="9445" extrusionOk="0">
                        <a:moveTo>
                          <a:pt x="1569" y="0"/>
                        </a:moveTo>
                        <a:cubicBezTo>
                          <a:pt x="1521" y="0"/>
                          <a:pt x="1475" y="1"/>
                          <a:pt x="1429" y="1"/>
                        </a:cubicBezTo>
                        <a:cubicBezTo>
                          <a:pt x="1239" y="1"/>
                          <a:pt x="1072" y="13"/>
                          <a:pt x="929" y="25"/>
                        </a:cubicBezTo>
                        <a:cubicBezTo>
                          <a:pt x="786" y="25"/>
                          <a:pt x="655" y="37"/>
                          <a:pt x="560" y="49"/>
                        </a:cubicBezTo>
                        <a:cubicBezTo>
                          <a:pt x="358" y="61"/>
                          <a:pt x="239" y="73"/>
                          <a:pt x="239" y="73"/>
                        </a:cubicBezTo>
                        <a:cubicBezTo>
                          <a:pt x="0" y="132"/>
                          <a:pt x="48" y="585"/>
                          <a:pt x="286" y="632"/>
                        </a:cubicBezTo>
                        <a:cubicBezTo>
                          <a:pt x="286" y="632"/>
                          <a:pt x="393" y="620"/>
                          <a:pt x="584" y="620"/>
                        </a:cubicBezTo>
                        <a:cubicBezTo>
                          <a:pt x="616" y="616"/>
                          <a:pt x="650" y="615"/>
                          <a:pt x="687" y="615"/>
                        </a:cubicBezTo>
                        <a:cubicBezTo>
                          <a:pt x="761" y="615"/>
                          <a:pt x="846" y="620"/>
                          <a:pt x="941" y="620"/>
                        </a:cubicBezTo>
                        <a:cubicBezTo>
                          <a:pt x="1084" y="620"/>
                          <a:pt x="1239" y="620"/>
                          <a:pt x="1417" y="632"/>
                        </a:cubicBezTo>
                        <a:cubicBezTo>
                          <a:pt x="2120" y="668"/>
                          <a:pt x="3096" y="811"/>
                          <a:pt x="4191" y="1085"/>
                        </a:cubicBezTo>
                        <a:cubicBezTo>
                          <a:pt x="5287" y="1347"/>
                          <a:pt x="6489" y="1751"/>
                          <a:pt x="7668" y="2216"/>
                        </a:cubicBezTo>
                        <a:cubicBezTo>
                          <a:pt x="8847" y="2680"/>
                          <a:pt x="9990" y="3216"/>
                          <a:pt x="10990" y="3692"/>
                        </a:cubicBezTo>
                        <a:cubicBezTo>
                          <a:pt x="12978" y="4657"/>
                          <a:pt x="15479" y="6014"/>
                          <a:pt x="17419" y="7228"/>
                        </a:cubicBezTo>
                        <a:cubicBezTo>
                          <a:pt x="19372" y="8419"/>
                          <a:pt x="20789" y="9419"/>
                          <a:pt x="20789" y="9419"/>
                        </a:cubicBezTo>
                        <a:cubicBezTo>
                          <a:pt x="20814" y="9436"/>
                          <a:pt x="20841" y="9444"/>
                          <a:pt x="20870" y="9444"/>
                        </a:cubicBezTo>
                        <a:cubicBezTo>
                          <a:pt x="21056" y="9444"/>
                          <a:pt x="21277" y="9113"/>
                          <a:pt x="21122" y="8979"/>
                        </a:cubicBezTo>
                        <a:cubicBezTo>
                          <a:pt x="21122" y="8979"/>
                          <a:pt x="19765" y="7859"/>
                          <a:pt x="17860" y="6550"/>
                        </a:cubicBezTo>
                        <a:cubicBezTo>
                          <a:pt x="16907" y="5883"/>
                          <a:pt x="15824" y="5169"/>
                          <a:pt x="14717" y="4514"/>
                        </a:cubicBezTo>
                        <a:cubicBezTo>
                          <a:pt x="13597" y="3847"/>
                          <a:pt x="12466" y="3228"/>
                          <a:pt x="11454" y="2728"/>
                        </a:cubicBezTo>
                        <a:cubicBezTo>
                          <a:pt x="10430" y="2240"/>
                          <a:pt x="9240" y="1728"/>
                          <a:pt x="8013" y="1299"/>
                        </a:cubicBezTo>
                        <a:cubicBezTo>
                          <a:pt x="6787" y="859"/>
                          <a:pt x="5513" y="513"/>
                          <a:pt x="4358" y="287"/>
                        </a:cubicBezTo>
                        <a:cubicBezTo>
                          <a:pt x="3275" y="86"/>
                          <a:pt x="2296" y="0"/>
                          <a:pt x="156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15"/>
                  <p:cNvSpPr/>
                  <p:nvPr/>
                </p:nvSpPr>
                <p:spPr>
                  <a:xfrm>
                    <a:off x="2600004" y="6126931"/>
                    <a:ext cx="57644" cy="2876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0" h="11627" extrusionOk="0">
                        <a:moveTo>
                          <a:pt x="372" y="0"/>
                        </a:moveTo>
                        <a:cubicBezTo>
                          <a:pt x="220" y="0"/>
                          <a:pt x="24" y="52"/>
                          <a:pt x="1" y="128"/>
                        </a:cubicBezTo>
                        <a:cubicBezTo>
                          <a:pt x="1" y="128"/>
                          <a:pt x="13" y="354"/>
                          <a:pt x="37" y="711"/>
                        </a:cubicBezTo>
                        <a:cubicBezTo>
                          <a:pt x="48" y="1080"/>
                          <a:pt x="72" y="1580"/>
                          <a:pt x="96" y="2164"/>
                        </a:cubicBezTo>
                        <a:cubicBezTo>
                          <a:pt x="144" y="3318"/>
                          <a:pt x="179" y="4771"/>
                          <a:pt x="310" y="5914"/>
                        </a:cubicBezTo>
                        <a:cubicBezTo>
                          <a:pt x="429" y="7045"/>
                          <a:pt x="703" y="8510"/>
                          <a:pt x="1060" y="9641"/>
                        </a:cubicBezTo>
                        <a:cubicBezTo>
                          <a:pt x="1156" y="9926"/>
                          <a:pt x="1227" y="10188"/>
                          <a:pt x="1322" y="10426"/>
                        </a:cubicBezTo>
                        <a:cubicBezTo>
                          <a:pt x="1406" y="10665"/>
                          <a:pt x="1477" y="10879"/>
                          <a:pt x="1549" y="11046"/>
                        </a:cubicBezTo>
                        <a:cubicBezTo>
                          <a:pt x="1703" y="11391"/>
                          <a:pt x="1787" y="11593"/>
                          <a:pt x="1787" y="11593"/>
                        </a:cubicBezTo>
                        <a:cubicBezTo>
                          <a:pt x="1800" y="11616"/>
                          <a:pt x="1832" y="11626"/>
                          <a:pt x="1876" y="11626"/>
                        </a:cubicBezTo>
                        <a:cubicBezTo>
                          <a:pt x="2033" y="11626"/>
                          <a:pt x="2329" y="11496"/>
                          <a:pt x="2311" y="11403"/>
                        </a:cubicBezTo>
                        <a:cubicBezTo>
                          <a:pt x="2311" y="11403"/>
                          <a:pt x="2251" y="11188"/>
                          <a:pt x="2156" y="10843"/>
                        </a:cubicBezTo>
                        <a:cubicBezTo>
                          <a:pt x="2108" y="10677"/>
                          <a:pt x="2061" y="10462"/>
                          <a:pt x="2001" y="10224"/>
                        </a:cubicBezTo>
                        <a:cubicBezTo>
                          <a:pt x="1942" y="9998"/>
                          <a:pt x="1906" y="9724"/>
                          <a:pt x="1846" y="9450"/>
                        </a:cubicBezTo>
                        <a:cubicBezTo>
                          <a:pt x="1632" y="8331"/>
                          <a:pt x="1489" y="6914"/>
                          <a:pt x="1370" y="5795"/>
                        </a:cubicBezTo>
                        <a:cubicBezTo>
                          <a:pt x="1251" y="4688"/>
                          <a:pt x="1072" y="3247"/>
                          <a:pt x="906" y="2092"/>
                        </a:cubicBezTo>
                        <a:cubicBezTo>
                          <a:pt x="822" y="1509"/>
                          <a:pt x="727" y="997"/>
                          <a:pt x="668" y="640"/>
                        </a:cubicBezTo>
                        <a:cubicBezTo>
                          <a:pt x="596" y="282"/>
                          <a:pt x="549" y="56"/>
                          <a:pt x="549" y="56"/>
                        </a:cubicBezTo>
                        <a:cubicBezTo>
                          <a:pt x="531" y="17"/>
                          <a:pt x="459" y="0"/>
                          <a:pt x="372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133" name="Google Shape;133;p15"/>
            <p:cNvSpPr/>
            <p:nvPr/>
          </p:nvSpPr>
          <p:spPr>
            <a:xfrm flipH="1">
              <a:off x="1175358" y="4705391"/>
              <a:ext cx="1701494" cy="434364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16"/>
          <p:cNvGrpSpPr/>
          <p:nvPr/>
        </p:nvGrpSpPr>
        <p:grpSpPr>
          <a:xfrm rot="244921">
            <a:off x="647179" y="3832742"/>
            <a:ext cx="1145761" cy="872458"/>
            <a:chOff x="3077675" y="6690087"/>
            <a:chExt cx="2525088" cy="1922768"/>
          </a:xfrm>
        </p:grpSpPr>
        <p:sp>
          <p:nvSpPr>
            <p:cNvPr id="136" name="Google Shape;136;p16"/>
            <p:cNvSpPr/>
            <p:nvPr/>
          </p:nvSpPr>
          <p:spPr>
            <a:xfrm>
              <a:off x="3538754" y="6690087"/>
              <a:ext cx="2064009" cy="1922768"/>
            </a:xfrm>
            <a:custGeom>
              <a:avLst/>
              <a:gdLst/>
              <a:ahLst/>
              <a:cxnLst/>
              <a:rect l="l" t="t" r="r" b="b"/>
              <a:pathLst>
                <a:path w="83428" h="77719" extrusionOk="0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3077675" y="7144734"/>
              <a:ext cx="1927197" cy="1319656"/>
            </a:xfrm>
            <a:custGeom>
              <a:avLst/>
              <a:gdLst/>
              <a:ahLst/>
              <a:cxnLst/>
              <a:rect l="l" t="t" r="r" b="b"/>
              <a:pathLst>
                <a:path w="77898" h="53341" extrusionOk="0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4083257" y="7963826"/>
              <a:ext cx="485028" cy="66056"/>
            </a:xfrm>
            <a:custGeom>
              <a:avLst/>
              <a:gdLst/>
              <a:ahLst/>
              <a:cxnLst/>
              <a:rect l="l" t="t" r="r" b="b"/>
              <a:pathLst>
                <a:path w="19605" h="2670" extrusionOk="0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4465836" y="7206782"/>
              <a:ext cx="184066" cy="404227"/>
            </a:xfrm>
            <a:custGeom>
              <a:avLst/>
              <a:gdLst/>
              <a:ahLst/>
              <a:cxnLst/>
              <a:rect l="l" t="t" r="r" b="b"/>
              <a:pathLst>
                <a:path w="7440" h="16339" extrusionOk="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16"/>
          <p:cNvGrpSpPr/>
          <p:nvPr/>
        </p:nvGrpSpPr>
        <p:grpSpPr>
          <a:xfrm rot="-1537546">
            <a:off x="604994" y="3763987"/>
            <a:ext cx="488794" cy="774382"/>
            <a:chOff x="-1904298" y="1056455"/>
            <a:chExt cx="581725" cy="921611"/>
          </a:xfrm>
        </p:grpSpPr>
        <p:sp>
          <p:nvSpPr>
            <p:cNvPr id="141" name="Google Shape;141;p16"/>
            <p:cNvSpPr/>
            <p:nvPr/>
          </p:nvSpPr>
          <p:spPr>
            <a:xfrm>
              <a:off x="-1904298" y="1056455"/>
              <a:ext cx="581725" cy="887132"/>
            </a:xfrm>
            <a:custGeom>
              <a:avLst/>
              <a:gdLst/>
              <a:ahLst/>
              <a:cxnLst/>
              <a:rect l="l" t="t" r="r" b="b"/>
              <a:pathLst>
                <a:path w="38196" h="58249" extrusionOk="0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-1862965" y="1216748"/>
              <a:ext cx="442995" cy="761317"/>
            </a:xfrm>
            <a:custGeom>
              <a:avLst/>
              <a:gdLst/>
              <a:ahLst/>
              <a:cxnLst/>
              <a:rect l="l" t="t" r="r" b="b"/>
              <a:pathLst>
                <a:path w="29087" h="49988" extrusionOk="0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6"/>
          <p:cNvSpPr/>
          <p:nvPr/>
        </p:nvSpPr>
        <p:spPr>
          <a:xfrm>
            <a:off x="1" y="3744009"/>
            <a:ext cx="1536033" cy="1399598"/>
          </a:xfrm>
          <a:custGeom>
            <a:avLst/>
            <a:gdLst/>
            <a:ahLst/>
            <a:cxnLst/>
            <a:rect l="l" t="t" r="r" b="b"/>
            <a:pathLst>
              <a:path w="57091" h="52020" extrusionOk="0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3FB3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2292986" y="714386"/>
            <a:ext cx="6851022" cy="4429224"/>
          </a:xfrm>
          <a:custGeom>
            <a:avLst/>
            <a:gdLst/>
            <a:ahLst/>
            <a:cxnLst/>
            <a:rect l="l" t="t" r="r" b="b"/>
            <a:pathLst>
              <a:path w="213944" h="138316" extrusionOk="0">
                <a:moveTo>
                  <a:pt x="187607" y="17884"/>
                </a:moveTo>
                <a:cubicBezTo>
                  <a:pt x="185262" y="10061"/>
                  <a:pt x="178440" y="0"/>
                  <a:pt x="158818" y="500"/>
                </a:cubicBezTo>
                <a:cubicBezTo>
                  <a:pt x="138756" y="1012"/>
                  <a:pt x="122325" y="29659"/>
                  <a:pt x="89500" y="43720"/>
                </a:cubicBezTo>
                <a:cubicBezTo>
                  <a:pt x="72260" y="51114"/>
                  <a:pt x="1" y="63092"/>
                  <a:pt x="41589" y="138315"/>
                </a:cubicBezTo>
                <a:lnTo>
                  <a:pt x="60425" y="138315"/>
                </a:lnTo>
                <a:lnTo>
                  <a:pt x="186881" y="138315"/>
                </a:lnTo>
                <a:lnTo>
                  <a:pt x="213944" y="138315"/>
                </a:lnTo>
                <a:lnTo>
                  <a:pt x="213944" y="33588"/>
                </a:lnTo>
                <a:cubicBezTo>
                  <a:pt x="211241" y="26349"/>
                  <a:pt x="204455" y="18038"/>
                  <a:pt x="187607" y="17884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2838848" y="1324408"/>
            <a:ext cx="4536814" cy="2368458"/>
          </a:xfrm>
          <a:custGeom>
            <a:avLst/>
            <a:gdLst/>
            <a:ahLst/>
            <a:cxnLst/>
            <a:rect l="l" t="t" r="r" b="b"/>
            <a:pathLst>
              <a:path w="80737" h="42149" extrusionOk="0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subTitle" idx="1"/>
          </p:nvPr>
        </p:nvSpPr>
        <p:spPr>
          <a:xfrm>
            <a:off x="15286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subTitle" idx="2"/>
          </p:nvPr>
        </p:nvSpPr>
        <p:spPr>
          <a:xfrm>
            <a:off x="50080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title" idx="3"/>
          </p:nvPr>
        </p:nvSpPr>
        <p:spPr>
          <a:xfrm>
            <a:off x="15286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subTitle" idx="4"/>
          </p:nvPr>
        </p:nvSpPr>
        <p:spPr>
          <a:xfrm>
            <a:off x="50080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5"/>
          </p:nvPr>
        </p:nvSpPr>
        <p:spPr>
          <a:xfrm>
            <a:off x="15286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title" idx="6"/>
          </p:nvPr>
        </p:nvSpPr>
        <p:spPr>
          <a:xfrm>
            <a:off x="50080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ubTitle" idx="7"/>
          </p:nvPr>
        </p:nvSpPr>
        <p:spPr>
          <a:xfrm>
            <a:off x="15286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title" idx="8"/>
          </p:nvPr>
        </p:nvSpPr>
        <p:spPr>
          <a:xfrm>
            <a:off x="50080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1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title" idx="2"/>
          </p:nvPr>
        </p:nvSpPr>
        <p:spPr>
          <a:xfrm>
            <a:off x="717513" y="1608375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1"/>
          </p:nvPr>
        </p:nvSpPr>
        <p:spPr>
          <a:xfrm>
            <a:off x="717513" y="2011675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title" idx="3"/>
          </p:nvPr>
        </p:nvSpPr>
        <p:spPr>
          <a:xfrm>
            <a:off x="6441667" y="1608375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subTitle" idx="4"/>
          </p:nvPr>
        </p:nvSpPr>
        <p:spPr>
          <a:xfrm>
            <a:off x="6441667" y="2011675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 idx="5"/>
          </p:nvPr>
        </p:nvSpPr>
        <p:spPr>
          <a:xfrm>
            <a:off x="717513" y="3301352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6"/>
          </p:nvPr>
        </p:nvSpPr>
        <p:spPr>
          <a:xfrm>
            <a:off x="717513" y="3704652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title" idx="7"/>
          </p:nvPr>
        </p:nvSpPr>
        <p:spPr>
          <a:xfrm>
            <a:off x="6441667" y="3301352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subTitle" idx="8"/>
          </p:nvPr>
        </p:nvSpPr>
        <p:spPr>
          <a:xfrm>
            <a:off x="6441667" y="3704652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7676452" y="-6"/>
            <a:ext cx="1430732" cy="1059983"/>
            <a:chOff x="7676452" y="-6"/>
            <a:chExt cx="1430732" cy="1059983"/>
          </a:xfrm>
        </p:grpSpPr>
        <p:grpSp>
          <p:nvGrpSpPr>
            <p:cNvPr id="166" name="Google Shape;166;p17"/>
            <p:cNvGrpSpPr/>
            <p:nvPr/>
          </p:nvGrpSpPr>
          <p:grpSpPr>
            <a:xfrm rot="10690018">
              <a:off x="7690194" y="79769"/>
              <a:ext cx="1152535" cy="877616"/>
              <a:chOff x="3077675" y="6690087"/>
              <a:chExt cx="2525088" cy="1922768"/>
            </a:xfrm>
          </p:grpSpPr>
          <p:sp>
            <p:nvSpPr>
              <p:cNvPr id="167" name="Google Shape;167;p17"/>
              <p:cNvSpPr/>
              <p:nvPr/>
            </p:nvSpPr>
            <p:spPr>
              <a:xfrm>
                <a:off x="3538754" y="6690087"/>
                <a:ext cx="2064009" cy="1922768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3077675" y="7144734"/>
                <a:ext cx="1927197" cy="1319656"/>
              </a:xfrm>
              <a:custGeom>
                <a:avLst/>
                <a:gdLst/>
                <a:ahLst/>
                <a:cxnLst/>
                <a:rect l="l" t="t" r="r" b="b"/>
                <a:pathLst>
                  <a:path w="77898" h="53341" extrusionOk="0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4083257" y="7963826"/>
                <a:ext cx="485028" cy="66056"/>
              </a:xfrm>
              <a:custGeom>
                <a:avLst/>
                <a:gdLst/>
                <a:ahLst/>
                <a:cxnLst/>
                <a:rect l="l" t="t" r="r" b="b"/>
                <a:pathLst>
                  <a:path w="19605" h="2670" extrusionOk="0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4465836" y="7206782"/>
                <a:ext cx="184066" cy="404227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6339" extrusionOk="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" name="Google Shape;171;p17"/>
            <p:cNvGrpSpPr/>
            <p:nvPr/>
          </p:nvGrpSpPr>
          <p:grpSpPr>
            <a:xfrm rot="8905895">
              <a:off x="8402486" y="210113"/>
              <a:ext cx="491590" cy="778812"/>
              <a:chOff x="-1904298" y="1056455"/>
              <a:chExt cx="581725" cy="921611"/>
            </a:xfrm>
          </p:grpSpPr>
          <p:sp>
            <p:nvSpPr>
              <p:cNvPr id="172" name="Google Shape;172;p17"/>
              <p:cNvSpPr/>
              <p:nvPr/>
            </p:nvSpPr>
            <p:spPr>
              <a:xfrm>
                <a:off x="-1904298" y="1056455"/>
                <a:ext cx="581725" cy="887132"/>
              </a:xfrm>
              <a:custGeom>
                <a:avLst/>
                <a:gdLst/>
                <a:ahLst/>
                <a:cxnLst/>
                <a:rect l="l" t="t" r="r" b="b"/>
                <a:pathLst>
                  <a:path w="38196" h="58249" extrusionOk="0">
                    <a:moveTo>
                      <a:pt x="34903" y="0"/>
                    </a:moveTo>
                    <a:cubicBezTo>
                      <a:pt x="34867" y="0"/>
                      <a:pt x="34830" y="5"/>
                      <a:pt x="34790" y="15"/>
                    </a:cubicBezTo>
                    <a:cubicBezTo>
                      <a:pt x="28206" y="1801"/>
                      <a:pt x="22396" y="5385"/>
                      <a:pt x="17002" y="9468"/>
                    </a:cubicBezTo>
                    <a:cubicBezTo>
                      <a:pt x="11918" y="13326"/>
                      <a:pt x="6870" y="17434"/>
                      <a:pt x="3929" y="23232"/>
                    </a:cubicBezTo>
                    <a:cubicBezTo>
                      <a:pt x="1143" y="28733"/>
                      <a:pt x="179" y="34983"/>
                      <a:pt x="83" y="41103"/>
                    </a:cubicBezTo>
                    <a:cubicBezTo>
                      <a:pt x="0" y="46771"/>
                      <a:pt x="310" y="52998"/>
                      <a:pt x="4120" y="57534"/>
                    </a:cubicBezTo>
                    <a:cubicBezTo>
                      <a:pt x="4191" y="57635"/>
                      <a:pt x="4287" y="57668"/>
                      <a:pt x="4373" y="57668"/>
                    </a:cubicBezTo>
                    <a:cubicBezTo>
                      <a:pt x="4388" y="57668"/>
                      <a:pt x="4403" y="57667"/>
                      <a:pt x="4417" y="57665"/>
                    </a:cubicBezTo>
                    <a:lnTo>
                      <a:pt x="4417" y="57665"/>
                    </a:lnTo>
                    <a:cubicBezTo>
                      <a:pt x="4322" y="57903"/>
                      <a:pt x="4429" y="58248"/>
                      <a:pt x="4774" y="58248"/>
                    </a:cubicBezTo>
                    <a:cubicBezTo>
                      <a:pt x="16324" y="58213"/>
                      <a:pt x="26372" y="48259"/>
                      <a:pt x="31444" y="38674"/>
                    </a:cubicBezTo>
                    <a:cubicBezTo>
                      <a:pt x="37648" y="26983"/>
                      <a:pt x="38195" y="13278"/>
                      <a:pt x="35874" y="467"/>
                    </a:cubicBezTo>
                    <a:cubicBezTo>
                      <a:pt x="35836" y="265"/>
                      <a:pt x="35686" y="176"/>
                      <a:pt x="35526" y="176"/>
                    </a:cubicBezTo>
                    <a:cubicBezTo>
                      <a:pt x="35432" y="176"/>
                      <a:pt x="35334" y="207"/>
                      <a:pt x="35254" y="265"/>
                    </a:cubicBezTo>
                    <a:cubicBezTo>
                      <a:pt x="35205" y="116"/>
                      <a:pt x="35081" y="0"/>
                      <a:pt x="34903" y="0"/>
                    </a:cubicBezTo>
                    <a:close/>
                  </a:path>
                </a:pathLst>
              </a:custGeom>
              <a:solidFill>
                <a:srgbClr val="74D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-1862965" y="1216748"/>
                <a:ext cx="442995" cy="761317"/>
              </a:xfrm>
              <a:custGeom>
                <a:avLst/>
                <a:gdLst/>
                <a:ahLst/>
                <a:cxnLst/>
                <a:rect l="l" t="t" r="r" b="b"/>
                <a:pathLst>
                  <a:path w="29087" h="49988" extrusionOk="0">
                    <a:moveTo>
                      <a:pt x="21381" y="0"/>
                    </a:moveTo>
                    <a:cubicBezTo>
                      <a:pt x="21179" y="0"/>
                      <a:pt x="20962" y="128"/>
                      <a:pt x="20932" y="384"/>
                    </a:cubicBezTo>
                    <a:cubicBezTo>
                      <a:pt x="20491" y="4468"/>
                      <a:pt x="20277" y="13386"/>
                      <a:pt x="20325" y="13540"/>
                    </a:cubicBezTo>
                    <a:cubicBezTo>
                      <a:pt x="17836" y="17624"/>
                      <a:pt x="15348" y="21696"/>
                      <a:pt x="12871" y="25780"/>
                    </a:cubicBezTo>
                    <a:cubicBezTo>
                      <a:pt x="12657" y="26137"/>
                      <a:pt x="12443" y="26494"/>
                      <a:pt x="12228" y="26852"/>
                    </a:cubicBezTo>
                    <a:cubicBezTo>
                      <a:pt x="10454" y="22565"/>
                      <a:pt x="9609" y="18065"/>
                      <a:pt x="9728" y="13433"/>
                    </a:cubicBezTo>
                    <a:cubicBezTo>
                      <a:pt x="9740" y="13171"/>
                      <a:pt x="9544" y="13040"/>
                      <a:pt x="9343" y="13040"/>
                    </a:cubicBezTo>
                    <a:cubicBezTo>
                      <a:pt x="9142" y="13040"/>
                      <a:pt x="8936" y="13171"/>
                      <a:pt x="8930" y="13433"/>
                    </a:cubicBezTo>
                    <a:cubicBezTo>
                      <a:pt x="8799" y="18196"/>
                      <a:pt x="9669" y="22839"/>
                      <a:pt x="11526" y="27245"/>
                    </a:cubicBezTo>
                    <a:cubicBezTo>
                      <a:pt x="11585" y="27387"/>
                      <a:pt x="11716" y="27471"/>
                      <a:pt x="11847" y="27495"/>
                    </a:cubicBezTo>
                    <a:cubicBezTo>
                      <a:pt x="8859" y="32483"/>
                      <a:pt x="6001" y="37567"/>
                      <a:pt x="3692" y="42889"/>
                    </a:cubicBezTo>
                    <a:cubicBezTo>
                      <a:pt x="1668" y="38996"/>
                      <a:pt x="834" y="34745"/>
                      <a:pt x="1227" y="30364"/>
                    </a:cubicBezTo>
                    <a:cubicBezTo>
                      <a:pt x="1251" y="30108"/>
                      <a:pt x="1063" y="29980"/>
                      <a:pt x="864" y="29980"/>
                    </a:cubicBezTo>
                    <a:cubicBezTo>
                      <a:pt x="664" y="29980"/>
                      <a:pt x="453" y="30108"/>
                      <a:pt x="429" y="30364"/>
                    </a:cubicBezTo>
                    <a:cubicBezTo>
                      <a:pt x="1" y="35019"/>
                      <a:pt x="953" y="39556"/>
                      <a:pt x="3180" y="43675"/>
                    </a:cubicBezTo>
                    <a:cubicBezTo>
                      <a:pt x="3215" y="43723"/>
                      <a:pt x="3251" y="43770"/>
                      <a:pt x="3299" y="43806"/>
                    </a:cubicBezTo>
                    <a:cubicBezTo>
                      <a:pt x="2513" y="45663"/>
                      <a:pt x="1799" y="47557"/>
                      <a:pt x="1167" y="49497"/>
                    </a:cubicBezTo>
                    <a:cubicBezTo>
                      <a:pt x="1074" y="49793"/>
                      <a:pt x="1320" y="49988"/>
                      <a:pt x="1563" y="49988"/>
                    </a:cubicBezTo>
                    <a:cubicBezTo>
                      <a:pt x="1722" y="49988"/>
                      <a:pt x="1880" y="49904"/>
                      <a:pt x="1941" y="49712"/>
                    </a:cubicBezTo>
                    <a:cubicBezTo>
                      <a:pt x="3323" y="45449"/>
                      <a:pt x="5132" y="41389"/>
                      <a:pt x="7168" y="37436"/>
                    </a:cubicBezTo>
                    <a:cubicBezTo>
                      <a:pt x="7216" y="37532"/>
                      <a:pt x="7287" y="37603"/>
                      <a:pt x="7430" y="37627"/>
                    </a:cubicBezTo>
                    <a:cubicBezTo>
                      <a:pt x="8398" y="37795"/>
                      <a:pt x="9366" y="37879"/>
                      <a:pt x="10324" y="37879"/>
                    </a:cubicBezTo>
                    <a:cubicBezTo>
                      <a:pt x="13834" y="37879"/>
                      <a:pt x="17225" y="36758"/>
                      <a:pt x="20087" y="34579"/>
                    </a:cubicBezTo>
                    <a:cubicBezTo>
                      <a:pt x="20431" y="34323"/>
                      <a:pt x="20214" y="33799"/>
                      <a:pt x="19894" y="33799"/>
                    </a:cubicBezTo>
                    <a:cubicBezTo>
                      <a:pt x="19826" y="33799"/>
                      <a:pt x="19754" y="33822"/>
                      <a:pt x="19682" y="33876"/>
                    </a:cubicBezTo>
                    <a:cubicBezTo>
                      <a:pt x="16937" y="35970"/>
                      <a:pt x="13691" y="37085"/>
                      <a:pt x="10318" y="37085"/>
                    </a:cubicBezTo>
                    <a:cubicBezTo>
                      <a:pt x="9433" y="37085"/>
                      <a:pt x="8540" y="37009"/>
                      <a:pt x="7644" y="36853"/>
                    </a:cubicBezTo>
                    <a:cubicBezTo>
                      <a:pt x="7615" y="36847"/>
                      <a:pt x="7585" y="36844"/>
                      <a:pt x="7557" y="36844"/>
                    </a:cubicBezTo>
                    <a:cubicBezTo>
                      <a:pt x="7528" y="36844"/>
                      <a:pt x="7502" y="36847"/>
                      <a:pt x="7478" y="36853"/>
                    </a:cubicBezTo>
                    <a:cubicBezTo>
                      <a:pt x="9478" y="33019"/>
                      <a:pt x="11693" y="29281"/>
                      <a:pt x="13943" y="25578"/>
                    </a:cubicBezTo>
                    <a:cubicBezTo>
                      <a:pt x="14872" y="24042"/>
                      <a:pt x="15812" y="22518"/>
                      <a:pt x="16741" y="20982"/>
                    </a:cubicBezTo>
                    <a:cubicBezTo>
                      <a:pt x="16788" y="21006"/>
                      <a:pt x="16848" y="21018"/>
                      <a:pt x="16919" y="21018"/>
                    </a:cubicBezTo>
                    <a:cubicBezTo>
                      <a:pt x="20956" y="20768"/>
                      <a:pt x="24861" y="19946"/>
                      <a:pt x="28659" y="18553"/>
                    </a:cubicBezTo>
                    <a:cubicBezTo>
                      <a:pt x="29087" y="18393"/>
                      <a:pt x="28967" y="17753"/>
                      <a:pt x="28585" y="17753"/>
                    </a:cubicBezTo>
                    <a:cubicBezTo>
                      <a:pt x="28542" y="17753"/>
                      <a:pt x="28495" y="17761"/>
                      <a:pt x="28445" y="17779"/>
                    </a:cubicBezTo>
                    <a:cubicBezTo>
                      <a:pt x="24813" y="19113"/>
                      <a:pt x="21087" y="19910"/>
                      <a:pt x="17229" y="20184"/>
                    </a:cubicBezTo>
                    <a:cubicBezTo>
                      <a:pt x="21075" y="13874"/>
                      <a:pt x="24944" y="7564"/>
                      <a:pt x="28790" y="1265"/>
                    </a:cubicBezTo>
                    <a:cubicBezTo>
                      <a:pt x="28979" y="953"/>
                      <a:pt x="28702" y="663"/>
                      <a:pt x="28427" y="663"/>
                    </a:cubicBezTo>
                    <a:cubicBezTo>
                      <a:pt x="28303" y="663"/>
                      <a:pt x="28180" y="721"/>
                      <a:pt x="28099" y="860"/>
                    </a:cubicBezTo>
                    <a:cubicBezTo>
                      <a:pt x="25790" y="4635"/>
                      <a:pt x="23468" y="8409"/>
                      <a:pt x="21158" y="12183"/>
                    </a:cubicBezTo>
                    <a:cubicBezTo>
                      <a:pt x="21134" y="8242"/>
                      <a:pt x="21313" y="4313"/>
                      <a:pt x="21741" y="384"/>
                    </a:cubicBezTo>
                    <a:cubicBezTo>
                      <a:pt x="21771" y="128"/>
                      <a:pt x="21584" y="0"/>
                      <a:pt x="21381" y="0"/>
                    </a:cubicBezTo>
                    <a:close/>
                  </a:path>
                </a:pathLst>
              </a:custGeom>
              <a:solidFill>
                <a:srgbClr val="449E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4" name="Google Shape;174;p17"/>
            <p:cNvSpPr/>
            <p:nvPr/>
          </p:nvSpPr>
          <p:spPr>
            <a:xfrm rot="10800000" flipH="1">
              <a:off x="7676500" y="-6"/>
              <a:ext cx="1430684" cy="365231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title" idx="2"/>
          </p:nvPr>
        </p:nvSpPr>
        <p:spPr>
          <a:xfrm>
            <a:off x="5441500" y="937950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1"/>
          </p:nvPr>
        </p:nvSpPr>
        <p:spPr>
          <a:xfrm>
            <a:off x="5441500" y="1326294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title" idx="3"/>
          </p:nvPr>
        </p:nvSpPr>
        <p:spPr>
          <a:xfrm>
            <a:off x="4549625" y="2110397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4"/>
          </p:nvPr>
        </p:nvSpPr>
        <p:spPr>
          <a:xfrm>
            <a:off x="4549625" y="2498741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title" idx="5"/>
          </p:nvPr>
        </p:nvSpPr>
        <p:spPr>
          <a:xfrm>
            <a:off x="5441500" y="3447503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6"/>
          </p:nvPr>
        </p:nvSpPr>
        <p:spPr>
          <a:xfrm>
            <a:off x="5441500" y="3835847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CUSTOM_14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8"/>
          <p:cNvSpPr txBox="1">
            <a:spLocks noGrp="1"/>
          </p:cNvSpPr>
          <p:nvPr>
            <p:ph type="title"/>
          </p:nvPr>
        </p:nvSpPr>
        <p:spPr>
          <a:xfrm>
            <a:off x="5649575" y="631441"/>
            <a:ext cx="2776800" cy="9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10" name="Google Shape;310;p28"/>
          <p:cNvSpPr txBox="1">
            <a:spLocks noGrp="1"/>
          </p:cNvSpPr>
          <p:nvPr>
            <p:ph type="subTitle" idx="1"/>
          </p:nvPr>
        </p:nvSpPr>
        <p:spPr>
          <a:xfrm>
            <a:off x="6041400" y="2125150"/>
            <a:ext cx="2385000" cy="8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311" name="Google Shape;311;p28"/>
          <p:cNvSpPr txBox="1">
            <a:spLocks noGrp="1"/>
          </p:cNvSpPr>
          <p:nvPr>
            <p:ph type="title" idx="2"/>
          </p:nvPr>
        </p:nvSpPr>
        <p:spPr>
          <a:xfrm>
            <a:off x="5990200" y="1846425"/>
            <a:ext cx="2436300" cy="3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12" name="Google Shape;312;p28"/>
          <p:cNvSpPr txBox="1"/>
          <p:nvPr/>
        </p:nvSpPr>
        <p:spPr>
          <a:xfrm>
            <a:off x="717525" y="542750"/>
            <a:ext cx="28263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 and illustrations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rgbClr val="053B5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bg>
      <p:bgPr>
        <a:solidFill>
          <a:schemeClr val="dk2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7525" y="1273654"/>
            <a:ext cx="7709100" cy="3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6477575" y="-399350"/>
            <a:ext cx="3025272" cy="2584568"/>
          </a:xfrm>
          <a:custGeom>
            <a:avLst/>
            <a:gdLst/>
            <a:ahLst/>
            <a:cxnLst/>
            <a:rect l="l" t="t" r="r" b="b"/>
            <a:pathLst>
              <a:path w="545094" h="465688" extrusionOk="0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7"/>
          <p:cNvGrpSpPr/>
          <p:nvPr/>
        </p:nvGrpSpPr>
        <p:grpSpPr>
          <a:xfrm>
            <a:off x="1663491" y="213118"/>
            <a:ext cx="5817010" cy="4856568"/>
            <a:chOff x="341100" y="783750"/>
            <a:chExt cx="6212100" cy="5186425"/>
          </a:xfrm>
        </p:grpSpPr>
        <p:sp>
          <p:nvSpPr>
            <p:cNvPr id="39" name="Google Shape;39;p7"/>
            <p:cNvSpPr/>
            <p:nvPr/>
          </p:nvSpPr>
          <p:spPr>
            <a:xfrm>
              <a:off x="341100" y="783750"/>
              <a:ext cx="6212100" cy="4828500"/>
            </a:xfrm>
            <a:custGeom>
              <a:avLst/>
              <a:gdLst/>
              <a:ahLst/>
              <a:cxnLst/>
              <a:rect l="l" t="t" r="r" b="b"/>
              <a:pathLst>
                <a:path w="248484" h="193140" extrusionOk="0">
                  <a:moveTo>
                    <a:pt x="193048" y="0"/>
                  </a:moveTo>
                  <a:cubicBezTo>
                    <a:pt x="172800" y="0"/>
                    <a:pt x="152013" y="12189"/>
                    <a:pt x="136422" y="15876"/>
                  </a:cubicBezTo>
                  <a:cubicBezTo>
                    <a:pt x="130552" y="17264"/>
                    <a:pt x="124754" y="17623"/>
                    <a:pt x="118977" y="17623"/>
                  </a:cubicBezTo>
                  <a:cubicBezTo>
                    <a:pt x="112798" y="17623"/>
                    <a:pt x="106643" y="17212"/>
                    <a:pt x="100452" y="17212"/>
                  </a:cubicBezTo>
                  <a:cubicBezTo>
                    <a:pt x="88065" y="17212"/>
                    <a:pt x="75531" y="18856"/>
                    <a:pt x="62354" y="28723"/>
                  </a:cubicBezTo>
                  <a:cubicBezTo>
                    <a:pt x="42042" y="43915"/>
                    <a:pt x="42137" y="61369"/>
                    <a:pt x="36196" y="73681"/>
                  </a:cubicBezTo>
                  <a:cubicBezTo>
                    <a:pt x="28611" y="89397"/>
                    <a:pt x="12728" y="100148"/>
                    <a:pt x="5787" y="116722"/>
                  </a:cubicBezTo>
                  <a:cubicBezTo>
                    <a:pt x="1132" y="127830"/>
                    <a:pt x="1" y="141379"/>
                    <a:pt x="4751" y="152654"/>
                  </a:cubicBezTo>
                  <a:cubicBezTo>
                    <a:pt x="13609" y="173705"/>
                    <a:pt x="35553" y="169133"/>
                    <a:pt x="63866" y="182265"/>
                  </a:cubicBezTo>
                  <a:cubicBezTo>
                    <a:pt x="78187" y="188911"/>
                    <a:pt x="85640" y="189269"/>
                    <a:pt x="95118" y="189269"/>
                  </a:cubicBezTo>
                  <a:cubicBezTo>
                    <a:pt x="96264" y="189269"/>
                    <a:pt x="97440" y="189264"/>
                    <a:pt x="98661" y="189264"/>
                  </a:cubicBezTo>
                  <a:cubicBezTo>
                    <a:pt x="106249" y="189264"/>
                    <a:pt x="115586" y="189466"/>
                    <a:pt x="130445" y="192386"/>
                  </a:cubicBezTo>
                  <a:cubicBezTo>
                    <a:pt x="131160" y="192646"/>
                    <a:pt x="135644" y="193140"/>
                    <a:pt x="141946" y="193140"/>
                  </a:cubicBezTo>
                  <a:cubicBezTo>
                    <a:pt x="152657" y="193140"/>
                    <a:pt x="168620" y="191713"/>
                    <a:pt x="180261" y="185289"/>
                  </a:cubicBezTo>
                  <a:cubicBezTo>
                    <a:pt x="214789" y="166216"/>
                    <a:pt x="207122" y="145987"/>
                    <a:pt x="214277" y="126187"/>
                  </a:cubicBezTo>
                  <a:cubicBezTo>
                    <a:pt x="218433" y="114721"/>
                    <a:pt x="227339" y="105994"/>
                    <a:pt x="234077" y="96076"/>
                  </a:cubicBezTo>
                  <a:cubicBezTo>
                    <a:pt x="248484" y="74883"/>
                    <a:pt x="246377" y="48987"/>
                    <a:pt x="234506" y="27913"/>
                  </a:cubicBezTo>
                  <a:cubicBezTo>
                    <a:pt x="222493" y="6573"/>
                    <a:pt x="207916" y="0"/>
                    <a:pt x="193048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7"/>
            <p:cNvSpPr/>
            <p:nvPr/>
          </p:nvSpPr>
          <p:spPr>
            <a:xfrm>
              <a:off x="524750" y="855925"/>
              <a:ext cx="5839450" cy="4648425"/>
            </a:xfrm>
            <a:custGeom>
              <a:avLst/>
              <a:gdLst/>
              <a:ahLst/>
              <a:cxnLst/>
              <a:rect l="l" t="t" r="r" b="b"/>
              <a:pathLst>
                <a:path w="233578" h="185937" extrusionOk="0">
                  <a:moveTo>
                    <a:pt x="121779" y="0"/>
                  </a:moveTo>
                  <a:cubicBezTo>
                    <a:pt x="109175" y="0"/>
                    <a:pt x="96563" y="3745"/>
                    <a:pt x="85785" y="11250"/>
                  </a:cubicBezTo>
                  <a:cubicBezTo>
                    <a:pt x="76082" y="18013"/>
                    <a:pt x="74105" y="21668"/>
                    <a:pt x="58091" y="27753"/>
                  </a:cubicBezTo>
                  <a:cubicBezTo>
                    <a:pt x="39827" y="34694"/>
                    <a:pt x="14943" y="36361"/>
                    <a:pt x="6359" y="57578"/>
                  </a:cubicBezTo>
                  <a:cubicBezTo>
                    <a:pt x="1" y="73294"/>
                    <a:pt x="2644" y="100107"/>
                    <a:pt x="15038" y="121228"/>
                  </a:cubicBezTo>
                  <a:cubicBezTo>
                    <a:pt x="26290" y="140409"/>
                    <a:pt x="41982" y="141814"/>
                    <a:pt x="54067" y="146589"/>
                  </a:cubicBezTo>
                  <a:cubicBezTo>
                    <a:pt x="70891" y="153232"/>
                    <a:pt x="82225" y="165662"/>
                    <a:pt x="99561" y="173735"/>
                  </a:cubicBezTo>
                  <a:cubicBezTo>
                    <a:pt x="114733" y="180786"/>
                    <a:pt x="135375" y="185937"/>
                    <a:pt x="155204" y="185937"/>
                  </a:cubicBezTo>
                  <a:cubicBezTo>
                    <a:pt x="170496" y="185937"/>
                    <a:pt x="185305" y="182874"/>
                    <a:pt x="196752" y="175259"/>
                  </a:cubicBezTo>
                  <a:cubicBezTo>
                    <a:pt x="233578" y="150780"/>
                    <a:pt x="213194" y="117061"/>
                    <a:pt x="201347" y="87891"/>
                  </a:cubicBezTo>
                  <a:cubicBezTo>
                    <a:pt x="186560" y="51517"/>
                    <a:pt x="181512" y="36944"/>
                    <a:pt x="171296" y="24014"/>
                  </a:cubicBezTo>
                  <a:cubicBezTo>
                    <a:pt x="158656" y="8021"/>
                    <a:pt x="140226" y="0"/>
                    <a:pt x="121779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7"/>
            <p:cNvSpPr/>
            <p:nvPr/>
          </p:nvSpPr>
          <p:spPr>
            <a:xfrm>
              <a:off x="2342372" y="4406727"/>
              <a:ext cx="954900" cy="1456225"/>
            </a:xfrm>
            <a:custGeom>
              <a:avLst/>
              <a:gdLst/>
              <a:ahLst/>
              <a:cxnLst/>
              <a:rect l="l" t="t" r="r" b="b"/>
              <a:pathLst>
                <a:path w="38196" h="58249" extrusionOk="0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>
              <a:off x="2410222" y="4669852"/>
              <a:ext cx="727175" cy="1249700"/>
            </a:xfrm>
            <a:custGeom>
              <a:avLst/>
              <a:gdLst/>
              <a:ahLst/>
              <a:cxnLst/>
              <a:rect l="l" t="t" r="r" b="b"/>
              <a:pathLst>
                <a:path w="29087" h="49988" extrusionOk="0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7"/>
            <p:cNvSpPr/>
            <p:nvPr/>
          </p:nvSpPr>
          <p:spPr>
            <a:xfrm>
              <a:off x="1167700" y="4550275"/>
              <a:ext cx="1247500" cy="1225725"/>
            </a:xfrm>
            <a:custGeom>
              <a:avLst/>
              <a:gdLst/>
              <a:ahLst/>
              <a:cxnLst/>
              <a:rect l="l" t="t" r="r" b="b"/>
              <a:pathLst>
                <a:path w="49900" h="49029" extrusionOk="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7"/>
            <p:cNvSpPr/>
            <p:nvPr/>
          </p:nvSpPr>
          <p:spPr>
            <a:xfrm>
              <a:off x="1338200" y="4738950"/>
              <a:ext cx="1042675" cy="1037425"/>
            </a:xfrm>
            <a:custGeom>
              <a:avLst/>
              <a:gdLst/>
              <a:ahLst/>
              <a:cxnLst/>
              <a:rect l="l" t="t" r="r" b="b"/>
              <a:pathLst>
                <a:path w="41707" h="41497" extrusionOk="0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7"/>
            <p:cNvSpPr/>
            <p:nvPr/>
          </p:nvSpPr>
          <p:spPr>
            <a:xfrm>
              <a:off x="4343975" y="4619350"/>
              <a:ext cx="1461525" cy="1350825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7"/>
            <p:cNvSpPr/>
            <p:nvPr/>
          </p:nvSpPr>
          <p:spPr>
            <a:xfrm>
              <a:off x="4433000" y="4738825"/>
              <a:ext cx="1064425" cy="1104000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2672700" y="1304100"/>
            <a:ext cx="3798900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ubTitle" idx="1"/>
          </p:nvPr>
        </p:nvSpPr>
        <p:spPr>
          <a:xfrm>
            <a:off x="2785275" y="2083550"/>
            <a:ext cx="3573600" cy="14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725694" y="2952300"/>
            <a:ext cx="2861400" cy="113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title"/>
          </p:nvPr>
        </p:nvSpPr>
        <p:spPr>
          <a:xfrm>
            <a:off x="694981" y="1715725"/>
            <a:ext cx="19527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58" name="Google Shape;58;p11"/>
          <p:cNvGrpSpPr/>
          <p:nvPr/>
        </p:nvGrpSpPr>
        <p:grpSpPr>
          <a:xfrm rot="9401449">
            <a:off x="754395" y="69566"/>
            <a:ext cx="1522160" cy="1254196"/>
            <a:chOff x="698956" y="6526827"/>
            <a:chExt cx="1522132" cy="1254173"/>
          </a:xfrm>
        </p:grpSpPr>
        <p:grpSp>
          <p:nvGrpSpPr>
            <p:cNvPr id="59" name="Google Shape;59;p11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60" name="Google Shape;60;p11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" name="Google Shape;61;p11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62" name="Google Shape;62;p11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98" h="53341" extrusionOk="0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11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5" h="2670" extrusionOk="0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11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0" h="16339" extrusionOk="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5" name="Google Shape;65;p11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66" name="Google Shape;66;p11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avLst/>
                <a:gdLst/>
                <a:ahLst/>
                <a:cxnLst/>
                <a:rect l="l" t="t" r="r" b="b"/>
                <a:pathLst>
                  <a:path w="69926" h="90641" extrusionOk="0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" name="Google Shape;67;p11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68" name="Google Shape;68;p11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77" h="102121" extrusionOk="0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11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4" h="26811" extrusionOk="0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11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7" h="9445" extrusionOk="0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11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11627" extrusionOk="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2" name="Google Shape;72;p11"/>
          <p:cNvSpPr/>
          <p:nvPr/>
        </p:nvSpPr>
        <p:spPr>
          <a:xfrm>
            <a:off x="135300" y="3359424"/>
            <a:ext cx="3190928" cy="1665834"/>
          </a:xfrm>
          <a:custGeom>
            <a:avLst/>
            <a:gdLst/>
            <a:ahLst/>
            <a:cxnLst/>
            <a:rect l="l" t="t" r="r" b="b"/>
            <a:pathLst>
              <a:path w="80737" h="42149" extrusionOk="0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75D9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1"/>
          <p:cNvSpPr/>
          <p:nvPr/>
        </p:nvSpPr>
        <p:spPr>
          <a:xfrm flipH="1">
            <a:off x="3838" y="2854054"/>
            <a:ext cx="9136313" cy="2289456"/>
          </a:xfrm>
          <a:custGeom>
            <a:avLst/>
            <a:gdLst/>
            <a:ahLst/>
            <a:cxnLst/>
            <a:rect l="l" t="t" r="r" b="b"/>
            <a:pathLst>
              <a:path w="282858" h="70881" extrusionOk="0">
                <a:moveTo>
                  <a:pt x="57528" y="1"/>
                </a:moveTo>
                <a:cubicBezTo>
                  <a:pt x="37107" y="1"/>
                  <a:pt x="17867" y="6326"/>
                  <a:pt x="1" y="16029"/>
                </a:cubicBezTo>
                <a:lnTo>
                  <a:pt x="1" y="70881"/>
                </a:lnTo>
                <a:lnTo>
                  <a:pt x="282857" y="70881"/>
                </a:lnTo>
                <a:lnTo>
                  <a:pt x="282857" y="53831"/>
                </a:lnTo>
                <a:cubicBezTo>
                  <a:pt x="276183" y="53941"/>
                  <a:pt x="269511" y="54030"/>
                  <a:pt x="262852" y="54030"/>
                </a:cubicBezTo>
                <a:cubicBezTo>
                  <a:pt x="230491" y="54030"/>
                  <a:pt x="198425" y="51930"/>
                  <a:pt x="167736" y="39913"/>
                </a:cubicBezTo>
                <a:cubicBezTo>
                  <a:pt x="131005" y="25530"/>
                  <a:pt x="101025" y="967"/>
                  <a:pt x="59794" y="27"/>
                </a:cubicBezTo>
                <a:cubicBezTo>
                  <a:pt x="59037" y="10"/>
                  <a:pt x="58282" y="1"/>
                  <a:pt x="57528" y="1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/>
          <p:nvPr/>
        </p:nvSpPr>
        <p:spPr>
          <a:xfrm flipH="1">
            <a:off x="7315803" y="3477799"/>
            <a:ext cx="1828197" cy="1665810"/>
          </a:xfrm>
          <a:custGeom>
            <a:avLst/>
            <a:gdLst/>
            <a:ahLst/>
            <a:cxnLst/>
            <a:rect l="l" t="t" r="r" b="b"/>
            <a:pathLst>
              <a:path w="57091" h="52020" extrusionOk="0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 rot="10800000" flipH="1">
            <a:off x="196876" y="18"/>
            <a:ext cx="2637197" cy="681282"/>
          </a:xfrm>
          <a:custGeom>
            <a:avLst/>
            <a:gdLst/>
            <a:ahLst/>
            <a:cxnLst/>
            <a:rect l="l" t="t" r="r" b="b"/>
            <a:pathLst>
              <a:path w="59984" h="15496" extrusionOk="0">
                <a:moveTo>
                  <a:pt x="8620" y="0"/>
                </a:moveTo>
                <a:cubicBezTo>
                  <a:pt x="6622" y="0"/>
                  <a:pt x="4637" y="834"/>
                  <a:pt x="3227" y="2459"/>
                </a:cubicBezTo>
                <a:cubicBezTo>
                  <a:pt x="988" y="5042"/>
                  <a:pt x="941" y="8769"/>
                  <a:pt x="2893" y="11400"/>
                </a:cubicBezTo>
                <a:cubicBezTo>
                  <a:pt x="2608" y="11662"/>
                  <a:pt x="2334" y="11948"/>
                  <a:pt x="2072" y="12245"/>
                </a:cubicBezTo>
                <a:cubicBezTo>
                  <a:pt x="1203" y="13246"/>
                  <a:pt x="512" y="14341"/>
                  <a:pt x="0" y="15496"/>
                </a:cubicBezTo>
                <a:lnTo>
                  <a:pt x="59984" y="15496"/>
                </a:lnTo>
                <a:cubicBezTo>
                  <a:pt x="58853" y="11960"/>
                  <a:pt x="56781" y="8685"/>
                  <a:pt x="53769" y="6066"/>
                </a:cubicBezTo>
                <a:cubicBezTo>
                  <a:pt x="49777" y="2603"/>
                  <a:pt x="44856" y="905"/>
                  <a:pt x="39958" y="905"/>
                </a:cubicBezTo>
                <a:cubicBezTo>
                  <a:pt x="34060" y="905"/>
                  <a:pt x="28196" y="3367"/>
                  <a:pt x="24027" y="8174"/>
                </a:cubicBezTo>
                <a:cubicBezTo>
                  <a:pt x="23967" y="8233"/>
                  <a:pt x="23932" y="8304"/>
                  <a:pt x="23872" y="8364"/>
                </a:cubicBezTo>
                <a:cubicBezTo>
                  <a:pt x="22789" y="9138"/>
                  <a:pt x="21777" y="9995"/>
                  <a:pt x="20860" y="10960"/>
                </a:cubicBezTo>
                <a:cubicBezTo>
                  <a:pt x="20848" y="10948"/>
                  <a:pt x="20836" y="10936"/>
                  <a:pt x="20824" y="10924"/>
                </a:cubicBezTo>
                <a:cubicBezTo>
                  <a:pt x="19288" y="9578"/>
                  <a:pt x="17526" y="8674"/>
                  <a:pt x="15681" y="8162"/>
                </a:cubicBezTo>
                <a:cubicBezTo>
                  <a:pt x="16014" y="5840"/>
                  <a:pt x="15216" y="3399"/>
                  <a:pt x="13311" y="1756"/>
                </a:cubicBezTo>
                <a:cubicBezTo>
                  <a:pt x="11954" y="577"/>
                  <a:pt x="10283" y="0"/>
                  <a:pt x="8620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1891075" y="2571750"/>
            <a:ext cx="5361900" cy="65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title" idx="2" hasCustomPrompt="1"/>
          </p:nvPr>
        </p:nvSpPr>
        <p:spPr>
          <a:xfrm>
            <a:off x="1891075" y="1639950"/>
            <a:ext cx="5361900" cy="10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1"/>
          </p:nvPr>
        </p:nvSpPr>
        <p:spPr>
          <a:xfrm>
            <a:off x="1891050" y="3081750"/>
            <a:ext cx="5361900" cy="42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0">
    <p:bg>
      <p:bgPr>
        <a:solidFill>
          <a:schemeClr val="dk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4420751" y="2753749"/>
            <a:ext cx="4769720" cy="2389758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13"/>
          <p:cNvGrpSpPr/>
          <p:nvPr/>
        </p:nvGrpSpPr>
        <p:grpSpPr>
          <a:xfrm rot="-1314983">
            <a:off x="8216103" y="3311234"/>
            <a:ext cx="972293" cy="928258"/>
            <a:chOff x="-1855532" y="1600966"/>
            <a:chExt cx="890361" cy="822923"/>
          </a:xfrm>
        </p:grpSpPr>
        <p:sp>
          <p:nvSpPr>
            <p:cNvPr id="83" name="Google Shape;83;p13"/>
            <p:cNvSpPr/>
            <p:nvPr/>
          </p:nvSpPr>
          <p:spPr>
            <a:xfrm>
              <a:off x="-1855532" y="1600966"/>
              <a:ext cx="890361" cy="822923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-1801299" y="1673750"/>
              <a:ext cx="648448" cy="672557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13"/>
          <p:cNvSpPr/>
          <p:nvPr/>
        </p:nvSpPr>
        <p:spPr>
          <a:xfrm>
            <a:off x="70" y="850947"/>
            <a:ext cx="8179245" cy="4098021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86;p13"/>
          <p:cNvGrpSpPr/>
          <p:nvPr/>
        </p:nvGrpSpPr>
        <p:grpSpPr>
          <a:xfrm>
            <a:off x="461664" y="2367617"/>
            <a:ext cx="1251074" cy="1089966"/>
            <a:chOff x="2227541" y="6011760"/>
            <a:chExt cx="2864180" cy="2495343"/>
          </a:xfrm>
        </p:grpSpPr>
        <p:sp>
          <p:nvSpPr>
            <p:cNvPr id="87" name="Google Shape;87;p13"/>
            <p:cNvSpPr/>
            <p:nvPr/>
          </p:nvSpPr>
          <p:spPr>
            <a:xfrm rot="-1131582">
              <a:off x="2772277" y="6293752"/>
              <a:ext cx="2064072" cy="1922827"/>
            </a:xfrm>
            <a:custGeom>
              <a:avLst/>
              <a:gdLst/>
              <a:ahLst/>
              <a:cxnLst/>
              <a:rect l="l" t="t" r="r" b="b"/>
              <a:pathLst>
                <a:path w="83428" h="77719" extrusionOk="0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13"/>
            <p:cNvGrpSpPr/>
            <p:nvPr/>
          </p:nvGrpSpPr>
          <p:grpSpPr>
            <a:xfrm>
              <a:off x="2227541" y="6635267"/>
              <a:ext cx="2250382" cy="1871835"/>
              <a:chOff x="2227541" y="6635267"/>
              <a:chExt cx="2250382" cy="1871835"/>
            </a:xfrm>
          </p:grpSpPr>
          <p:sp>
            <p:nvSpPr>
              <p:cNvPr id="89" name="Google Shape;89;p13"/>
              <p:cNvSpPr/>
              <p:nvPr/>
            </p:nvSpPr>
            <p:spPr>
              <a:xfrm rot="-1131582">
                <a:off x="2389104" y="6911337"/>
                <a:ext cx="1927256" cy="1319697"/>
              </a:xfrm>
              <a:custGeom>
                <a:avLst/>
                <a:gdLst/>
                <a:ahLst/>
                <a:cxnLst/>
                <a:rect l="l" t="t" r="r" b="b"/>
                <a:pathLst>
                  <a:path w="77898" h="53341" extrusionOk="0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 rot="-1131582">
                <a:off x="3441562" y="7628158"/>
                <a:ext cx="485043" cy="66058"/>
              </a:xfrm>
              <a:custGeom>
                <a:avLst/>
                <a:gdLst/>
                <a:ahLst/>
                <a:cxnLst/>
                <a:rect l="l" t="t" r="r" b="b"/>
                <a:pathLst>
                  <a:path w="19605" h="2670" extrusionOk="0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 rot="-1131582">
                <a:off x="3621630" y="6827655"/>
                <a:ext cx="184071" cy="404239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6339" extrusionOk="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" name="Google Shape;92;p13"/>
          <p:cNvGrpSpPr/>
          <p:nvPr/>
        </p:nvGrpSpPr>
        <p:grpSpPr>
          <a:xfrm>
            <a:off x="190606" y="2294802"/>
            <a:ext cx="761443" cy="1254173"/>
            <a:chOff x="1668617" y="5683195"/>
            <a:chExt cx="1743230" cy="2871275"/>
          </a:xfrm>
        </p:grpSpPr>
        <p:sp>
          <p:nvSpPr>
            <p:cNvPr id="93" name="Google Shape;93;p13"/>
            <p:cNvSpPr/>
            <p:nvPr/>
          </p:nvSpPr>
          <p:spPr>
            <a:xfrm>
              <a:off x="1668617" y="5683195"/>
              <a:ext cx="1729969" cy="2242458"/>
            </a:xfrm>
            <a:custGeom>
              <a:avLst/>
              <a:gdLst/>
              <a:ahLst/>
              <a:cxnLst/>
              <a:rect l="l" t="t" r="r" b="b"/>
              <a:pathLst>
                <a:path w="69926" h="90641" extrusionOk="0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" name="Google Shape;94;p13"/>
            <p:cNvGrpSpPr/>
            <p:nvPr/>
          </p:nvGrpSpPr>
          <p:grpSpPr>
            <a:xfrm>
              <a:off x="2252110" y="6027996"/>
              <a:ext cx="1159737" cy="2526474"/>
              <a:chOff x="2252110" y="6027996"/>
              <a:chExt cx="1159737" cy="2526474"/>
            </a:xfrm>
          </p:grpSpPr>
          <p:sp>
            <p:nvSpPr>
              <p:cNvPr id="95" name="Google Shape;95;p13"/>
              <p:cNvSpPr/>
              <p:nvPr/>
            </p:nvSpPr>
            <p:spPr>
              <a:xfrm>
                <a:off x="2252110" y="6027996"/>
                <a:ext cx="1159737" cy="2526474"/>
              </a:xfrm>
              <a:custGeom>
                <a:avLst/>
                <a:gdLst/>
                <a:ahLst/>
                <a:cxnLst/>
                <a:rect l="l" t="t" r="r" b="b"/>
                <a:pathLst>
                  <a:path w="46877" h="102121" extrusionOk="0">
                    <a:moveTo>
                      <a:pt x="249" y="0"/>
                    </a:moveTo>
                    <a:cubicBezTo>
                      <a:pt x="0" y="0"/>
                      <a:pt x="69" y="331"/>
                      <a:pt x="644" y="817"/>
                    </a:cubicBezTo>
                    <a:cubicBezTo>
                      <a:pt x="644" y="817"/>
                      <a:pt x="1049" y="1162"/>
                      <a:pt x="1799" y="1805"/>
                    </a:cubicBezTo>
                    <a:cubicBezTo>
                      <a:pt x="2180" y="2114"/>
                      <a:pt x="2633" y="2519"/>
                      <a:pt x="3157" y="2984"/>
                    </a:cubicBezTo>
                    <a:cubicBezTo>
                      <a:pt x="3419" y="3222"/>
                      <a:pt x="3704" y="3472"/>
                      <a:pt x="4002" y="3746"/>
                    </a:cubicBezTo>
                    <a:cubicBezTo>
                      <a:pt x="4300" y="4008"/>
                      <a:pt x="4609" y="4305"/>
                      <a:pt x="4943" y="4603"/>
                    </a:cubicBezTo>
                    <a:cubicBezTo>
                      <a:pt x="6264" y="5805"/>
                      <a:pt x="7788" y="7317"/>
                      <a:pt x="9467" y="9032"/>
                    </a:cubicBezTo>
                    <a:cubicBezTo>
                      <a:pt x="11134" y="10770"/>
                      <a:pt x="12932" y="12747"/>
                      <a:pt x="14765" y="14926"/>
                    </a:cubicBezTo>
                    <a:cubicBezTo>
                      <a:pt x="18409" y="19295"/>
                      <a:pt x="22100" y="24522"/>
                      <a:pt x="25231" y="30035"/>
                    </a:cubicBezTo>
                    <a:cubicBezTo>
                      <a:pt x="26791" y="32785"/>
                      <a:pt x="28219" y="35619"/>
                      <a:pt x="29529" y="38381"/>
                    </a:cubicBezTo>
                    <a:cubicBezTo>
                      <a:pt x="29696" y="38726"/>
                      <a:pt x="29862" y="39071"/>
                      <a:pt x="30029" y="39405"/>
                    </a:cubicBezTo>
                    <a:cubicBezTo>
                      <a:pt x="30184" y="39750"/>
                      <a:pt x="30339" y="40095"/>
                      <a:pt x="30505" y="40441"/>
                    </a:cubicBezTo>
                    <a:cubicBezTo>
                      <a:pt x="30815" y="41131"/>
                      <a:pt x="31124" y="41798"/>
                      <a:pt x="31422" y="42477"/>
                    </a:cubicBezTo>
                    <a:cubicBezTo>
                      <a:pt x="31720" y="43143"/>
                      <a:pt x="32006" y="43810"/>
                      <a:pt x="32291" y="44465"/>
                    </a:cubicBezTo>
                    <a:cubicBezTo>
                      <a:pt x="32363" y="44632"/>
                      <a:pt x="32434" y="44798"/>
                      <a:pt x="32506" y="44953"/>
                    </a:cubicBezTo>
                    <a:cubicBezTo>
                      <a:pt x="32577" y="45120"/>
                      <a:pt x="32637" y="45286"/>
                      <a:pt x="32708" y="45453"/>
                    </a:cubicBezTo>
                    <a:cubicBezTo>
                      <a:pt x="32839" y="45775"/>
                      <a:pt x="32970" y="46096"/>
                      <a:pt x="33113" y="46418"/>
                    </a:cubicBezTo>
                    <a:cubicBezTo>
                      <a:pt x="33649" y="47691"/>
                      <a:pt x="34161" y="49025"/>
                      <a:pt x="34708" y="50394"/>
                    </a:cubicBezTo>
                    <a:cubicBezTo>
                      <a:pt x="34970" y="51085"/>
                      <a:pt x="35232" y="51787"/>
                      <a:pt x="35494" y="52490"/>
                    </a:cubicBezTo>
                    <a:cubicBezTo>
                      <a:pt x="35625" y="52835"/>
                      <a:pt x="35768" y="53192"/>
                      <a:pt x="35899" y="53549"/>
                    </a:cubicBezTo>
                    <a:cubicBezTo>
                      <a:pt x="36018" y="53907"/>
                      <a:pt x="36149" y="54264"/>
                      <a:pt x="36280" y="54621"/>
                    </a:cubicBezTo>
                    <a:cubicBezTo>
                      <a:pt x="36411" y="54990"/>
                      <a:pt x="36542" y="55347"/>
                      <a:pt x="36661" y="55716"/>
                    </a:cubicBezTo>
                    <a:cubicBezTo>
                      <a:pt x="36732" y="55895"/>
                      <a:pt x="36792" y="56073"/>
                      <a:pt x="36863" y="56252"/>
                    </a:cubicBezTo>
                    <a:cubicBezTo>
                      <a:pt x="36923" y="56443"/>
                      <a:pt x="36982" y="56621"/>
                      <a:pt x="37054" y="56812"/>
                    </a:cubicBezTo>
                    <a:cubicBezTo>
                      <a:pt x="37304" y="57550"/>
                      <a:pt x="37554" y="58288"/>
                      <a:pt x="37804" y="59026"/>
                    </a:cubicBezTo>
                    <a:cubicBezTo>
                      <a:pt x="38280" y="60526"/>
                      <a:pt x="38780" y="62027"/>
                      <a:pt x="39233" y="63551"/>
                    </a:cubicBezTo>
                    <a:cubicBezTo>
                      <a:pt x="39697" y="65075"/>
                      <a:pt x="40126" y="66599"/>
                      <a:pt x="40554" y="68123"/>
                    </a:cubicBezTo>
                    <a:cubicBezTo>
                      <a:pt x="40769" y="68885"/>
                      <a:pt x="40971" y="69647"/>
                      <a:pt x="41173" y="70409"/>
                    </a:cubicBezTo>
                    <a:cubicBezTo>
                      <a:pt x="41376" y="71159"/>
                      <a:pt x="41566" y="71921"/>
                      <a:pt x="41757" y="72671"/>
                    </a:cubicBezTo>
                    <a:cubicBezTo>
                      <a:pt x="41852" y="73052"/>
                      <a:pt x="41947" y="73421"/>
                      <a:pt x="42043" y="73802"/>
                    </a:cubicBezTo>
                    <a:cubicBezTo>
                      <a:pt x="42126" y="74171"/>
                      <a:pt x="42221" y="74540"/>
                      <a:pt x="42304" y="74921"/>
                    </a:cubicBezTo>
                    <a:cubicBezTo>
                      <a:pt x="42388" y="75290"/>
                      <a:pt x="42483" y="75659"/>
                      <a:pt x="42566" y="76028"/>
                    </a:cubicBezTo>
                    <a:cubicBezTo>
                      <a:pt x="42650" y="76397"/>
                      <a:pt x="42745" y="76766"/>
                      <a:pt x="42816" y="77124"/>
                    </a:cubicBezTo>
                    <a:cubicBezTo>
                      <a:pt x="43126" y="78588"/>
                      <a:pt x="43436" y="80029"/>
                      <a:pt x="43686" y="81422"/>
                    </a:cubicBezTo>
                    <a:cubicBezTo>
                      <a:pt x="44733" y="87018"/>
                      <a:pt x="45341" y="91995"/>
                      <a:pt x="45722" y="95554"/>
                    </a:cubicBezTo>
                    <a:cubicBezTo>
                      <a:pt x="45817" y="96447"/>
                      <a:pt x="45900" y="97257"/>
                      <a:pt x="45972" y="97960"/>
                    </a:cubicBezTo>
                    <a:cubicBezTo>
                      <a:pt x="46055" y="98650"/>
                      <a:pt x="46114" y="99257"/>
                      <a:pt x="46150" y="99745"/>
                    </a:cubicBezTo>
                    <a:cubicBezTo>
                      <a:pt x="46245" y="100734"/>
                      <a:pt x="46305" y="101269"/>
                      <a:pt x="46305" y="101269"/>
                    </a:cubicBezTo>
                    <a:cubicBezTo>
                      <a:pt x="46369" y="101838"/>
                      <a:pt x="46515" y="102121"/>
                      <a:pt x="46640" y="102121"/>
                    </a:cubicBezTo>
                    <a:cubicBezTo>
                      <a:pt x="46769" y="102121"/>
                      <a:pt x="46877" y="101820"/>
                      <a:pt x="46853" y="101222"/>
                    </a:cubicBezTo>
                    <a:cubicBezTo>
                      <a:pt x="46853" y="101222"/>
                      <a:pt x="46805" y="100686"/>
                      <a:pt x="46734" y="99698"/>
                    </a:cubicBezTo>
                    <a:cubicBezTo>
                      <a:pt x="46686" y="99210"/>
                      <a:pt x="46638" y="98602"/>
                      <a:pt x="46579" y="97900"/>
                    </a:cubicBezTo>
                    <a:cubicBezTo>
                      <a:pt x="46507" y="97198"/>
                      <a:pt x="46436" y="96388"/>
                      <a:pt x="46353" y="95495"/>
                    </a:cubicBezTo>
                    <a:cubicBezTo>
                      <a:pt x="46007" y="91923"/>
                      <a:pt x="45472" y="86922"/>
                      <a:pt x="44483" y="81279"/>
                    </a:cubicBezTo>
                    <a:cubicBezTo>
                      <a:pt x="44245" y="79874"/>
                      <a:pt x="43948" y="78421"/>
                      <a:pt x="43650" y="76945"/>
                    </a:cubicBezTo>
                    <a:cubicBezTo>
                      <a:pt x="43590" y="76576"/>
                      <a:pt x="43495" y="76207"/>
                      <a:pt x="43412" y="75838"/>
                    </a:cubicBezTo>
                    <a:cubicBezTo>
                      <a:pt x="43328" y="75469"/>
                      <a:pt x="43245" y="75088"/>
                      <a:pt x="43162" y="74719"/>
                    </a:cubicBezTo>
                    <a:cubicBezTo>
                      <a:pt x="43078" y="74338"/>
                      <a:pt x="42995" y="73969"/>
                      <a:pt x="42912" y="73588"/>
                    </a:cubicBezTo>
                    <a:cubicBezTo>
                      <a:pt x="42816" y="73218"/>
                      <a:pt x="42721" y="72837"/>
                      <a:pt x="42626" y="72456"/>
                    </a:cubicBezTo>
                    <a:cubicBezTo>
                      <a:pt x="42447" y="71694"/>
                      <a:pt x="42269" y="70932"/>
                      <a:pt x="42066" y="70170"/>
                    </a:cubicBezTo>
                    <a:cubicBezTo>
                      <a:pt x="41876" y="69408"/>
                      <a:pt x="41673" y="68646"/>
                      <a:pt x="41471" y="67873"/>
                    </a:cubicBezTo>
                    <a:cubicBezTo>
                      <a:pt x="41054" y="66337"/>
                      <a:pt x="40638" y="64801"/>
                      <a:pt x="40173" y="63265"/>
                    </a:cubicBezTo>
                    <a:cubicBezTo>
                      <a:pt x="39733" y="61741"/>
                      <a:pt x="39245" y="60217"/>
                      <a:pt x="38768" y="58717"/>
                    </a:cubicBezTo>
                    <a:cubicBezTo>
                      <a:pt x="38518" y="57967"/>
                      <a:pt x="38268" y="57216"/>
                      <a:pt x="38030" y="56478"/>
                    </a:cubicBezTo>
                    <a:cubicBezTo>
                      <a:pt x="37971" y="56288"/>
                      <a:pt x="37899" y="56109"/>
                      <a:pt x="37840" y="55919"/>
                    </a:cubicBezTo>
                    <a:cubicBezTo>
                      <a:pt x="37780" y="55740"/>
                      <a:pt x="37709" y="55550"/>
                      <a:pt x="37649" y="55371"/>
                    </a:cubicBezTo>
                    <a:cubicBezTo>
                      <a:pt x="37518" y="55002"/>
                      <a:pt x="37387" y="54633"/>
                      <a:pt x="37268" y="54276"/>
                    </a:cubicBezTo>
                    <a:cubicBezTo>
                      <a:pt x="37137" y="53907"/>
                      <a:pt x="37006" y="53549"/>
                      <a:pt x="36887" y="53192"/>
                    </a:cubicBezTo>
                    <a:cubicBezTo>
                      <a:pt x="36756" y="52823"/>
                      <a:pt x="36613" y="52478"/>
                      <a:pt x="36482" y="52121"/>
                    </a:cubicBezTo>
                    <a:cubicBezTo>
                      <a:pt x="36220" y="51406"/>
                      <a:pt x="35970" y="50704"/>
                      <a:pt x="35696" y="50013"/>
                    </a:cubicBezTo>
                    <a:cubicBezTo>
                      <a:pt x="35161" y="48644"/>
                      <a:pt x="34637" y="47287"/>
                      <a:pt x="34101" y="46013"/>
                    </a:cubicBezTo>
                    <a:cubicBezTo>
                      <a:pt x="33958" y="45679"/>
                      <a:pt x="33827" y="45358"/>
                      <a:pt x="33696" y="45036"/>
                    </a:cubicBezTo>
                    <a:cubicBezTo>
                      <a:pt x="33625" y="44870"/>
                      <a:pt x="33553" y="44703"/>
                      <a:pt x="33482" y="44536"/>
                    </a:cubicBezTo>
                    <a:cubicBezTo>
                      <a:pt x="33410" y="44382"/>
                      <a:pt x="33339" y="44215"/>
                      <a:pt x="33268" y="44048"/>
                    </a:cubicBezTo>
                    <a:cubicBezTo>
                      <a:pt x="32982" y="43393"/>
                      <a:pt x="32696" y="42715"/>
                      <a:pt x="32398" y="42036"/>
                    </a:cubicBezTo>
                    <a:cubicBezTo>
                      <a:pt x="32089" y="41369"/>
                      <a:pt x="31779" y="40691"/>
                      <a:pt x="31458" y="40000"/>
                    </a:cubicBezTo>
                    <a:cubicBezTo>
                      <a:pt x="31303" y="39655"/>
                      <a:pt x="31136" y="39309"/>
                      <a:pt x="30982" y="38964"/>
                    </a:cubicBezTo>
                    <a:cubicBezTo>
                      <a:pt x="30815" y="38619"/>
                      <a:pt x="30648" y="38274"/>
                      <a:pt x="30482" y="37928"/>
                    </a:cubicBezTo>
                    <a:cubicBezTo>
                      <a:pt x="29136" y="35142"/>
                      <a:pt x="27684" y="32309"/>
                      <a:pt x="26088" y="29546"/>
                    </a:cubicBezTo>
                    <a:cubicBezTo>
                      <a:pt x="22885" y="23998"/>
                      <a:pt x="19111" y="18759"/>
                      <a:pt x="15384" y="14414"/>
                    </a:cubicBezTo>
                    <a:cubicBezTo>
                      <a:pt x="13515" y="12235"/>
                      <a:pt x="11682" y="10258"/>
                      <a:pt x="9979" y="8532"/>
                    </a:cubicBezTo>
                    <a:cubicBezTo>
                      <a:pt x="8264" y="6829"/>
                      <a:pt x="6705" y="5329"/>
                      <a:pt x="5359" y="4139"/>
                    </a:cubicBezTo>
                    <a:cubicBezTo>
                      <a:pt x="5026" y="3841"/>
                      <a:pt x="4716" y="3555"/>
                      <a:pt x="4419" y="3281"/>
                    </a:cubicBezTo>
                    <a:cubicBezTo>
                      <a:pt x="4109" y="3019"/>
                      <a:pt x="3823" y="2769"/>
                      <a:pt x="3550" y="2543"/>
                    </a:cubicBezTo>
                    <a:cubicBezTo>
                      <a:pt x="3014" y="2079"/>
                      <a:pt x="2561" y="1674"/>
                      <a:pt x="2180" y="1364"/>
                    </a:cubicBezTo>
                    <a:cubicBezTo>
                      <a:pt x="1406" y="733"/>
                      <a:pt x="990" y="388"/>
                      <a:pt x="990" y="388"/>
                    </a:cubicBezTo>
                    <a:cubicBezTo>
                      <a:pt x="657" y="117"/>
                      <a:pt x="397" y="0"/>
                      <a:pt x="24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3112839" y="6709262"/>
                <a:ext cx="58980" cy="663304"/>
              </a:xfrm>
              <a:custGeom>
                <a:avLst/>
                <a:gdLst/>
                <a:ahLst/>
                <a:cxnLst/>
                <a:rect l="l" t="t" r="r" b="b"/>
                <a:pathLst>
                  <a:path w="2384" h="26811" extrusionOk="0">
                    <a:moveTo>
                      <a:pt x="289" y="0"/>
                    </a:moveTo>
                    <a:cubicBezTo>
                      <a:pt x="158" y="0"/>
                      <a:pt x="25" y="72"/>
                      <a:pt x="1" y="212"/>
                    </a:cubicBezTo>
                    <a:cubicBezTo>
                      <a:pt x="1" y="212"/>
                      <a:pt x="1" y="724"/>
                      <a:pt x="13" y="1557"/>
                    </a:cubicBezTo>
                    <a:cubicBezTo>
                      <a:pt x="13" y="2390"/>
                      <a:pt x="24" y="3557"/>
                      <a:pt x="48" y="4891"/>
                    </a:cubicBezTo>
                    <a:cubicBezTo>
                      <a:pt x="84" y="7558"/>
                      <a:pt x="179" y="10868"/>
                      <a:pt x="322" y="13463"/>
                    </a:cubicBezTo>
                    <a:cubicBezTo>
                      <a:pt x="501" y="16047"/>
                      <a:pt x="798" y="19357"/>
                      <a:pt x="1156" y="22000"/>
                    </a:cubicBezTo>
                    <a:cubicBezTo>
                      <a:pt x="1239" y="22667"/>
                      <a:pt x="1310" y="23286"/>
                      <a:pt x="1394" y="23845"/>
                    </a:cubicBezTo>
                    <a:cubicBezTo>
                      <a:pt x="1477" y="24405"/>
                      <a:pt x="1560" y="24893"/>
                      <a:pt x="1620" y="25310"/>
                    </a:cubicBezTo>
                    <a:cubicBezTo>
                      <a:pt x="1751" y="26143"/>
                      <a:pt x="1822" y="26643"/>
                      <a:pt x="1822" y="26643"/>
                    </a:cubicBezTo>
                    <a:cubicBezTo>
                      <a:pt x="1848" y="26757"/>
                      <a:pt x="1960" y="26811"/>
                      <a:pt x="2076" y="26811"/>
                    </a:cubicBezTo>
                    <a:cubicBezTo>
                      <a:pt x="2226" y="26811"/>
                      <a:pt x="2383" y="26721"/>
                      <a:pt x="2370" y="26560"/>
                    </a:cubicBezTo>
                    <a:cubicBezTo>
                      <a:pt x="2370" y="26560"/>
                      <a:pt x="2322" y="26060"/>
                      <a:pt x="2251" y="25238"/>
                    </a:cubicBezTo>
                    <a:cubicBezTo>
                      <a:pt x="2203" y="24822"/>
                      <a:pt x="2156" y="24322"/>
                      <a:pt x="2108" y="23762"/>
                    </a:cubicBezTo>
                    <a:cubicBezTo>
                      <a:pt x="2048" y="23202"/>
                      <a:pt x="2013" y="22583"/>
                      <a:pt x="1953" y="21917"/>
                    </a:cubicBezTo>
                    <a:cubicBezTo>
                      <a:pt x="1727" y="19273"/>
                      <a:pt x="1560" y="15975"/>
                      <a:pt x="1394" y="13392"/>
                    </a:cubicBezTo>
                    <a:cubicBezTo>
                      <a:pt x="1072" y="8224"/>
                      <a:pt x="560" y="200"/>
                      <a:pt x="560" y="200"/>
                    </a:cubicBezTo>
                    <a:cubicBezTo>
                      <a:pt x="537" y="66"/>
                      <a:pt x="414" y="0"/>
                      <a:pt x="28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2447432" y="6696496"/>
                <a:ext cx="526393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21277" h="9445" extrusionOk="0">
                    <a:moveTo>
                      <a:pt x="1569" y="0"/>
                    </a:moveTo>
                    <a:cubicBezTo>
                      <a:pt x="1521" y="0"/>
                      <a:pt x="1475" y="1"/>
                      <a:pt x="1429" y="1"/>
                    </a:cubicBezTo>
                    <a:cubicBezTo>
                      <a:pt x="1239" y="1"/>
                      <a:pt x="1072" y="13"/>
                      <a:pt x="929" y="25"/>
                    </a:cubicBezTo>
                    <a:cubicBezTo>
                      <a:pt x="786" y="25"/>
                      <a:pt x="655" y="37"/>
                      <a:pt x="560" y="49"/>
                    </a:cubicBezTo>
                    <a:cubicBezTo>
                      <a:pt x="358" y="61"/>
                      <a:pt x="239" y="73"/>
                      <a:pt x="239" y="73"/>
                    </a:cubicBezTo>
                    <a:cubicBezTo>
                      <a:pt x="0" y="132"/>
                      <a:pt x="48" y="585"/>
                      <a:pt x="286" y="632"/>
                    </a:cubicBezTo>
                    <a:cubicBezTo>
                      <a:pt x="286" y="632"/>
                      <a:pt x="393" y="620"/>
                      <a:pt x="584" y="620"/>
                    </a:cubicBezTo>
                    <a:cubicBezTo>
                      <a:pt x="616" y="616"/>
                      <a:pt x="650" y="615"/>
                      <a:pt x="687" y="615"/>
                    </a:cubicBezTo>
                    <a:cubicBezTo>
                      <a:pt x="761" y="615"/>
                      <a:pt x="846" y="620"/>
                      <a:pt x="941" y="620"/>
                    </a:cubicBezTo>
                    <a:cubicBezTo>
                      <a:pt x="1084" y="620"/>
                      <a:pt x="1239" y="620"/>
                      <a:pt x="1417" y="632"/>
                    </a:cubicBezTo>
                    <a:cubicBezTo>
                      <a:pt x="2120" y="668"/>
                      <a:pt x="3096" y="811"/>
                      <a:pt x="4191" y="1085"/>
                    </a:cubicBezTo>
                    <a:cubicBezTo>
                      <a:pt x="5287" y="1347"/>
                      <a:pt x="6489" y="1751"/>
                      <a:pt x="7668" y="2216"/>
                    </a:cubicBezTo>
                    <a:cubicBezTo>
                      <a:pt x="8847" y="2680"/>
                      <a:pt x="9990" y="3216"/>
                      <a:pt x="10990" y="3692"/>
                    </a:cubicBezTo>
                    <a:cubicBezTo>
                      <a:pt x="12978" y="4657"/>
                      <a:pt x="15479" y="6014"/>
                      <a:pt x="17419" y="7228"/>
                    </a:cubicBezTo>
                    <a:cubicBezTo>
                      <a:pt x="19372" y="8419"/>
                      <a:pt x="20789" y="9419"/>
                      <a:pt x="20789" y="9419"/>
                    </a:cubicBezTo>
                    <a:cubicBezTo>
                      <a:pt x="20814" y="9436"/>
                      <a:pt x="20841" y="9444"/>
                      <a:pt x="20870" y="9444"/>
                    </a:cubicBezTo>
                    <a:cubicBezTo>
                      <a:pt x="21056" y="9444"/>
                      <a:pt x="21277" y="9113"/>
                      <a:pt x="21122" y="8979"/>
                    </a:cubicBezTo>
                    <a:cubicBezTo>
                      <a:pt x="21122" y="8979"/>
                      <a:pt x="19765" y="7859"/>
                      <a:pt x="17860" y="6550"/>
                    </a:cubicBezTo>
                    <a:cubicBezTo>
                      <a:pt x="16907" y="5883"/>
                      <a:pt x="15824" y="5169"/>
                      <a:pt x="14717" y="4514"/>
                    </a:cubicBezTo>
                    <a:cubicBezTo>
                      <a:pt x="13597" y="3847"/>
                      <a:pt x="12466" y="3228"/>
                      <a:pt x="11454" y="2728"/>
                    </a:cubicBezTo>
                    <a:cubicBezTo>
                      <a:pt x="10430" y="2240"/>
                      <a:pt x="9240" y="1728"/>
                      <a:pt x="8013" y="1299"/>
                    </a:cubicBezTo>
                    <a:cubicBezTo>
                      <a:pt x="6787" y="859"/>
                      <a:pt x="5513" y="513"/>
                      <a:pt x="4358" y="287"/>
                    </a:cubicBezTo>
                    <a:cubicBezTo>
                      <a:pt x="3275" y="86"/>
                      <a:pt x="2296" y="0"/>
                      <a:pt x="156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2600004" y="6126931"/>
                <a:ext cx="57644" cy="287652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1627" extrusionOk="0">
                    <a:moveTo>
                      <a:pt x="372" y="0"/>
                    </a:moveTo>
                    <a:cubicBezTo>
                      <a:pt x="220" y="0"/>
                      <a:pt x="24" y="52"/>
                      <a:pt x="1" y="128"/>
                    </a:cubicBezTo>
                    <a:cubicBezTo>
                      <a:pt x="1" y="128"/>
                      <a:pt x="13" y="354"/>
                      <a:pt x="37" y="711"/>
                    </a:cubicBezTo>
                    <a:cubicBezTo>
                      <a:pt x="48" y="1080"/>
                      <a:pt x="72" y="1580"/>
                      <a:pt x="96" y="2164"/>
                    </a:cubicBezTo>
                    <a:cubicBezTo>
                      <a:pt x="144" y="3318"/>
                      <a:pt x="179" y="4771"/>
                      <a:pt x="310" y="5914"/>
                    </a:cubicBezTo>
                    <a:cubicBezTo>
                      <a:pt x="429" y="7045"/>
                      <a:pt x="703" y="8510"/>
                      <a:pt x="1060" y="9641"/>
                    </a:cubicBezTo>
                    <a:cubicBezTo>
                      <a:pt x="1156" y="9926"/>
                      <a:pt x="1227" y="10188"/>
                      <a:pt x="1322" y="10426"/>
                    </a:cubicBezTo>
                    <a:cubicBezTo>
                      <a:pt x="1406" y="10665"/>
                      <a:pt x="1477" y="10879"/>
                      <a:pt x="1549" y="11046"/>
                    </a:cubicBezTo>
                    <a:cubicBezTo>
                      <a:pt x="1703" y="11391"/>
                      <a:pt x="1787" y="11593"/>
                      <a:pt x="1787" y="11593"/>
                    </a:cubicBezTo>
                    <a:cubicBezTo>
                      <a:pt x="1800" y="11616"/>
                      <a:pt x="1832" y="11626"/>
                      <a:pt x="1876" y="11626"/>
                    </a:cubicBezTo>
                    <a:cubicBezTo>
                      <a:pt x="2033" y="11626"/>
                      <a:pt x="2329" y="11496"/>
                      <a:pt x="2311" y="11403"/>
                    </a:cubicBezTo>
                    <a:cubicBezTo>
                      <a:pt x="2311" y="11403"/>
                      <a:pt x="2251" y="11188"/>
                      <a:pt x="2156" y="10843"/>
                    </a:cubicBezTo>
                    <a:cubicBezTo>
                      <a:pt x="2108" y="10677"/>
                      <a:pt x="2061" y="10462"/>
                      <a:pt x="2001" y="10224"/>
                    </a:cubicBezTo>
                    <a:cubicBezTo>
                      <a:pt x="1942" y="9998"/>
                      <a:pt x="1906" y="9724"/>
                      <a:pt x="1846" y="9450"/>
                    </a:cubicBezTo>
                    <a:cubicBezTo>
                      <a:pt x="1632" y="8331"/>
                      <a:pt x="1489" y="6914"/>
                      <a:pt x="1370" y="5795"/>
                    </a:cubicBezTo>
                    <a:cubicBezTo>
                      <a:pt x="1251" y="4688"/>
                      <a:pt x="1072" y="3247"/>
                      <a:pt x="906" y="2092"/>
                    </a:cubicBezTo>
                    <a:cubicBezTo>
                      <a:pt x="822" y="1509"/>
                      <a:pt x="727" y="997"/>
                      <a:pt x="668" y="640"/>
                    </a:cubicBezTo>
                    <a:cubicBezTo>
                      <a:pt x="596" y="282"/>
                      <a:pt x="549" y="56"/>
                      <a:pt x="549" y="56"/>
                    </a:cubicBezTo>
                    <a:cubicBezTo>
                      <a:pt x="531" y="17"/>
                      <a:pt x="459" y="0"/>
                      <a:pt x="372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" name="Google Shape;99;p13"/>
          <p:cNvSpPr/>
          <p:nvPr/>
        </p:nvSpPr>
        <p:spPr>
          <a:xfrm>
            <a:off x="82" y="3058584"/>
            <a:ext cx="9143830" cy="2103365"/>
          </a:xfrm>
          <a:custGeom>
            <a:avLst/>
            <a:gdLst/>
            <a:ahLst/>
            <a:cxnLst/>
            <a:rect l="l" t="t" r="r" b="b"/>
            <a:pathLst>
              <a:path w="252592" h="58104" extrusionOk="0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2007025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2" hasCustomPrompt="1"/>
          </p:nvPr>
        </p:nvSpPr>
        <p:spPr>
          <a:xfrm>
            <a:off x="257525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2007013" y="1879246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3"/>
          </p:nvPr>
        </p:nvSpPr>
        <p:spPr>
          <a:xfrm>
            <a:off x="5017500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4" hasCustomPrompt="1"/>
          </p:nvPr>
        </p:nvSpPr>
        <p:spPr>
          <a:xfrm>
            <a:off x="558570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5"/>
          </p:nvPr>
        </p:nvSpPr>
        <p:spPr>
          <a:xfrm>
            <a:off x="5017488" y="1879246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6"/>
          </p:nvPr>
        </p:nvSpPr>
        <p:spPr>
          <a:xfrm>
            <a:off x="2007025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7" hasCustomPrompt="1"/>
          </p:nvPr>
        </p:nvSpPr>
        <p:spPr>
          <a:xfrm>
            <a:off x="257525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8"/>
          </p:nvPr>
        </p:nvSpPr>
        <p:spPr>
          <a:xfrm>
            <a:off x="2007013" y="3954950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9"/>
          </p:nvPr>
        </p:nvSpPr>
        <p:spPr>
          <a:xfrm>
            <a:off x="5017500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13" hasCustomPrompt="1"/>
          </p:nvPr>
        </p:nvSpPr>
        <p:spPr>
          <a:xfrm>
            <a:off x="558570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4"/>
          </p:nvPr>
        </p:nvSpPr>
        <p:spPr>
          <a:xfrm>
            <a:off x="5017488" y="3954950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5" r:id="rId14"/>
    <p:sldLayoutId id="2147483674" r:id="rId15"/>
    <p:sldLayoutId id="214748367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3" t="7043" r="503" b="27597"/>
          <a:stretch/>
        </p:blipFill>
        <p:spPr>
          <a:xfrm>
            <a:off x="0" y="-1028407"/>
            <a:ext cx="4178519" cy="2731084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5150624" y="1951278"/>
            <a:ext cx="42351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 err="1" smtClean="0">
                <a:latin typeface="Oswald" panose="020B0604020202020204" charset="0"/>
              </a:rPr>
              <a:t>TurtleLife</a:t>
            </a:r>
            <a:r>
              <a:rPr lang="pt-BR" sz="2400" dirty="0" smtClean="0">
                <a:latin typeface="Oswald" panose="020B0604020202020204" charset="0"/>
              </a:rPr>
              <a:t> </a:t>
            </a:r>
            <a:r>
              <a:rPr lang="pt-BR" sz="2400" dirty="0">
                <a:latin typeface="Oswald" panose="020B0604020202020204" charset="0"/>
              </a:rPr>
              <a:t>é uma empresa preocupada com as tartarugas</a:t>
            </a:r>
          </a:p>
          <a:p>
            <a:endParaRPr lang="pt-BR" sz="2400" dirty="0">
              <a:latin typeface="Oswald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0"/>
    </mc:Choice>
    <mc:Fallback xmlns="">
      <p:transition spd="slow" advTm="227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572;p38"/>
          <p:cNvSpPr/>
          <p:nvPr/>
        </p:nvSpPr>
        <p:spPr>
          <a:xfrm>
            <a:off x="462455" y="342860"/>
            <a:ext cx="5223641" cy="4445875"/>
          </a:xfrm>
          <a:custGeom>
            <a:avLst/>
            <a:gdLst/>
            <a:ahLst/>
            <a:cxnLst/>
            <a:rect l="l" t="t" r="r" b="b"/>
            <a:pathLst>
              <a:path w="233578" h="185937" extrusionOk="0">
                <a:moveTo>
                  <a:pt x="121779" y="0"/>
                </a:moveTo>
                <a:cubicBezTo>
                  <a:pt x="109175" y="0"/>
                  <a:pt x="96563" y="3745"/>
                  <a:pt x="85785" y="11250"/>
                </a:cubicBezTo>
                <a:cubicBezTo>
                  <a:pt x="76082" y="18013"/>
                  <a:pt x="74105" y="21668"/>
                  <a:pt x="58091" y="27753"/>
                </a:cubicBezTo>
                <a:cubicBezTo>
                  <a:pt x="39827" y="34694"/>
                  <a:pt x="14943" y="36361"/>
                  <a:pt x="6359" y="57578"/>
                </a:cubicBezTo>
                <a:cubicBezTo>
                  <a:pt x="1" y="73294"/>
                  <a:pt x="2644" y="100107"/>
                  <a:pt x="15038" y="121228"/>
                </a:cubicBezTo>
                <a:cubicBezTo>
                  <a:pt x="26290" y="140409"/>
                  <a:pt x="41982" y="141814"/>
                  <a:pt x="54067" y="146589"/>
                </a:cubicBezTo>
                <a:cubicBezTo>
                  <a:pt x="70891" y="153232"/>
                  <a:pt x="82225" y="165662"/>
                  <a:pt x="99561" y="173735"/>
                </a:cubicBezTo>
                <a:cubicBezTo>
                  <a:pt x="114733" y="180786"/>
                  <a:pt x="135375" y="185937"/>
                  <a:pt x="155204" y="185937"/>
                </a:cubicBezTo>
                <a:cubicBezTo>
                  <a:pt x="170496" y="185937"/>
                  <a:pt x="185305" y="182874"/>
                  <a:pt x="196752" y="175259"/>
                </a:cubicBezTo>
                <a:cubicBezTo>
                  <a:pt x="233578" y="150780"/>
                  <a:pt x="213194" y="117061"/>
                  <a:pt x="201347" y="87891"/>
                </a:cubicBezTo>
                <a:cubicBezTo>
                  <a:pt x="186560" y="51517"/>
                  <a:pt x="181512" y="36944"/>
                  <a:pt x="171296" y="24014"/>
                </a:cubicBezTo>
                <a:cubicBezTo>
                  <a:pt x="158656" y="8021"/>
                  <a:pt x="140226" y="0"/>
                  <a:pt x="121779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1" name="Google Shape;651;p39"/>
          <p:cNvSpPr txBox="1">
            <a:spLocks noGrp="1"/>
          </p:cNvSpPr>
          <p:nvPr>
            <p:ph type="title"/>
          </p:nvPr>
        </p:nvSpPr>
        <p:spPr>
          <a:xfrm>
            <a:off x="2559508" y="1993097"/>
            <a:ext cx="37178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CALCULADORA FINANCEIRA</a:t>
            </a:r>
            <a:endParaRPr dirty="0"/>
          </a:p>
        </p:txBody>
      </p:sp>
      <p:sp>
        <p:nvSpPr>
          <p:cNvPr id="73" name="Google Shape;1679;p54"/>
          <p:cNvSpPr txBox="1">
            <a:spLocks noGrp="1"/>
          </p:cNvSpPr>
          <p:nvPr>
            <p:ph type="subTitle" idx="1"/>
          </p:nvPr>
        </p:nvSpPr>
        <p:spPr>
          <a:xfrm>
            <a:off x="2559508" y="2670861"/>
            <a:ext cx="6253175" cy="18617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Para instituição de Preservação Ambiental uma ideia clara baseada em porcentagem, para empresas de Pesca uma visão realista dos seus prejuízos e lucros!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5" y="1286566"/>
            <a:ext cx="8952561" cy="1655675"/>
          </a:xfrm>
          <a:prstGeom prst="rect">
            <a:avLst/>
          </a:prstGeom>
        </p:spPr>
      </p:pic>
      <p:sp>
        <p:nvSpPr>
          <p:cNvPr id="719" name="Google Shape;719;p40"/>
          <p:cNvSpPr txBox="1">
            <a:spLocks noGrp="1"/>
          </p:cNvSpPr>
          <p:nvPr>
            <p:ph type="title" idx="2"/>
          </p:nvPr>
        </p:nvSpPr>
        <p:spPr>
          <a:xfrm>
            <a:off x="3075789" y="220726"/>
            <a:ext cx="2904036" cy="10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Tabelas</a:t>
            </a:r>
            <a:endParaRPr dirty="0"/>
          </a:p>
        </p:txBody>
      </p:sp>
      <p:grpSp>
        <p:nvGrpSpPr>
          <p:cNvPr id="722" name="Google Shape;722;p40"/>
          <p:cNvGrpSpPr/>
          <p:nvPr/>
        </p:nvGrpSpPr>
        <p:grpSpPr>
          <a:xfrm flipH="1">
            <a:off x="4427785" y="1115110"/>
            <a:ext cx="446222" cy="77476"/>
            <a:chOff x="6146875" y="1767300"/>
            <a:chExt cx="331025" cy="57475"/>
          </a:xfrm>
        </p:grpSpPr>
        <p:sp>
          <p:nvSpPr>
            <p:cNvPr id="723" name="Google Shape;723;p40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tângulo Arredondado 4"/>
          <p:cNvSpPr/>
          <p:nvPr/>
        </p:nvSpPr>
        <p:spPr>
          <a:xfrm>
            <a:off x="977462" y="747676"/>
            <a:ext cx="2028497" cy="4548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micírculo 5"/>
          <p:cNvSpPr/>
          <p:nvPr/>
        </p:nvSpPr>
        <p:spPr>
          <a:xfrm rot="11610241">
            <a:off x="1116222" y="53227"/>
            <a:ext cx="1352888" cy="750541"/>
          </a:xfrm>
          <a:prstGeom prst="blockArc">
            <a:avLst>
              <a:gd name="adj1" fmla="val 11219436"/>
              <a:gd name="adj2" fmla="val 0"/>
              <a:gd name="adj3" fmla="val 25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" name="Retângulo 7"/>
          <p:cNvSpPr/>
          <p:nvPr/>
        </p:nvSpPr>
        <p:spPr>
          <a:xfrm rot="17441715">
            <a:off x="969753" y="367518"/>
            <a:ext cx="493648" cy="6697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/>
          <p:cNvSpPr/>
          <p:nvPr/>
        </p:nvSpPr>
        <p:spPr>
          <a:xfrm rot="2186613">
            <a:off x="1126676" y="70503"/>
            <a:ext cx="578074" cy="366712"/>
          </a:xfrm>
          <a:prstGeom prst="ellipse">
            <a:avLst/>
          </a:prstGeom>
          <a:solidFill>
            <a:schemeClr val="bg2"/>
          </a:solidFill>
          <a:ln>
            <a:solidFill>
              <a:srgbClr val="9FE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47"/>
          <p:cNvSpPr txBox="1">
            <a:spLocks noGrp="1"/>
          </p:cNvSpPr>
          <p:nvPr>
            <p:ph type="title"/>
          </p:nvPr>
        </p:nvSpPr>
        <p:spPr>
          <a:xfrm>
            <a:off x="2733089" y="167262"/>
            <a:ext cx="4146207" cy="8224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GRÁFICO REPRESENTATIVO</a:t>
            </a:r>
            <a:endParaRPr dirty="0"/>
          </a:p>
        </p:txBody>
      </p:sp>
      <p:grpSp>
        <p:nvGrpSpPr>
          <p:cNvPr id="959" name="Google Shape;959;p47"/>
          <p:cNvGrpSpPr/>
          <p:nvPr/>
        </p:nvGrpSpPr>
        <p:grpSpPr>
          <a:xfrm flipH="1">
            <a:off x="4459925" y="811524"/>
            <a:ext cx="446222" cy="77476"/>
            <a:chOff x="6146875" y="1767300"/>
            <a:chExt cx="331025" cy="57475"/>
          </a:xfrm>
        </p:grpSpPr>
        <p:sp>
          <p:nvSpPr>
            <p:cNvPr id="960" name="Google Shape;960;p4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335" y="980949"/>
            <a:ext cx="7114224" cy="37746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6" name="Google Shape;976;p48"/>
          <p:cNvGrpSpPr/>
          <p:nvPr/>
        </p:nvGrpSpPr>
        <p:grpSpPr>
          <a:xfrm>
            <a:off x="3146357" y="1489240"/>
            <a:ext cx="2851436" cy="2851416"/>
            <a:chOff x="2094000" y="1043125"/>
            <a:chExt cx="3625475" cy="3625450"/>
          </a:xfrm>
        </p:grpSpPr>
        <p:sp>
          <p:nvSpPr>
            <p:cNvPr id="978" name="Google Shape;978;p48"/>
            <p:cNvSpPr/>
            <p:nvPr/>
          </p:nvSpPr>
          <p:spPr>
            <a:xfrm>
              <a:off x="2094000" y="2288199"/>
              <a:ext cx="1544849" cy="2328300"/>
            </a:xfrm>
            <a:custGeom>
              <a:avLst/>
              <a:gdLst/>
              <a:ahLst/>
              <a:cxnLst/>
              <a:rect l="l" t="t" r="r" b="b"/>
              <a:pathLst>
                <a:path w="61794" h="93132" extrusionOk="0">
                  <a:moveTo>
                    <a:pt x="22706" y="1"/>
                  </a:moveTo>
                  <a:cubicBezTo>
                    <a:pt x="10168" y="1"/>
                    <a:pt x="0" y="10169"/>
                    <a:pt x="0" y="22706"/>
                  </a:cubicBezTo>
                  <a:cubicBezTo>
                    <a:pt x="0" y="29064"/>
                    <a:pt x="822" y="35231"/>
                    <a:pt x="2358" y="41113"/>
                  </a:cubicBezTo>
                  <a:cubicBezTo>
                    <a:pt x="7501" y="60770"/>
                    <a:pt x="20658" y="77165"/>
                    <a:pt x="38160" y="86583"/>
                  </a:cubicBezTo>
                  <a:cubicBezTo>
                    <a:pt x="43470" y="89452"/>
                    <a:pt x="49197" y="91667"/>
                    <a:pt x="55210" y="93131"/>
                  </a:cubicBezTo>
                  <a:cubicBezTo>
                    <a:pt x="49471" y="88095"/>
                    <a:pt x="45840" y="80725"/>
                    <a:pt x="45840" y="72510"/>
                  </a:cubicBezTo>
                  <a:cubicBezTo>
                    <a:pt x="45840" y="61473"/>
                    <a:pt x="52388" y="51948"/>
                    <a:pt x="61794" y="47590"/>
                  </a:cubicBezTo>
                  <a:cubicBezTo>
                    <a:pt x="55579" y="44911"/>
                    <a:pt x="50566" y="39982"/>
                    <a:pt x="47792" y="33826"/>
                  </a:cubicBezTo>
                  <a:cubicBezTo>
                    <a:pt x="46268" y="30433"/>
                    <a:pt x="45411" y="26671"/>
                    <a:pt x="45411" y="22706"/>
                  </a:cubicBezTo>
                  <a:cubicBezTo>
                    <a:pt x="45411" y="10169"/>
                    <a:pt x="35255" y="1"/>
                    <a:pt x="22706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3358450" y="3119850"/>
              <a:ext cx="2311625" cy="1548725"/>
            </a:xfrm>
            <a:custGeom>
              <a:avLst/>
              <a:gdLst/>
              <a:ahLst/>
              <a:cxnLst/>
              <a:rect l="l" t="t" r="r" b="b"/>
              <a:pathLst>
                <a:path w="92465" h="61949" extrusionOk="0">
                  <a:moveTo>
                    <a:pt x="46875" y="1"/>
                  </a:moveTo>
                  <a:cubicBezTo>
                    <a:pt x="44280" y="6156"/>
                    <a:pt x="39469" y="11145"/>
                    <a:pt x="33433" y="13979"/>
                  </a:cubicBezTo>
                  <a:cubicBezTo>
                    <a:pt x="30171" y="15515"/>
                    <a:pt x="26539" y="16408"/>
                    <a:pt x="22705" y="16515"/>
                  </a:cubicBezTo>
                  <a:lnTo>
                    <a:pt x="22705" y="16539"/>
                  </a:lnTo>
                  <a:cubicBezTo>
                    <a:pt x="10168" y="16539"/>
                    <a:pt x="0" y="26695"/>
                    <a:pt x="0" y="39244"/>
                  </a:cubicBezTo>
                  <a:cubicBezTo>
                    <a:pt x="0" y="51674"/>
                    <a:pt x="10001" y="61770"/>
                    <a:pt x="22396" y="61937"/>
                  </a:cubicBezTo>
                  <a:cubicBezTo>
                    <a:pt x="22503" y="61937"/>
                    <a:pt x="22610" y="61949"/>
                    <a:pt x="22705" y="61949"/>
                  </a:cubicBezTo>
                  <a:cubicBezTo>
                    <a:pt x="23122" y="61949"/>
                    <a:pt x="23539" y="61937"/>
                    <a:pt x="23944" y="61913"/>
                  </a:cubicBezTo>
                  <a:cubicBezTo>
                    <a:pt x="29992" y="61747"/>
                    <a:pt x="35850" y="60842"/>
                    <a:pt x="41434" y="59294"/>
                  </a:cubicBezTo>
                  <a:cubicBezTo>
                    <a:pt x="62734" y="53376"/>
                    <a:pt x="80070" y="37982"/>
                    <a:pt x="88630" y="17932"/>
                  </a:cubicBezTo>
                  <a:cubicBezTo>
                    <a:pt x="90226" y="14217"/>
                    <a:pt x="91512" y="10324"/>
                    <a:pt x="92464" y="6311"/>
                  </a:cubicBezTo>
                  <a:lnTo>
                    <a:pt x="92464" y="6311"/>
                  </a:lnTo>
                  <a:cubicBezTo>
                    <a:pt x="87428" y="12121"/>
                    <a:pt x="80010" y="15800"/>
                    <a:pt x="71735" y="15800"/>
                  </a:cubicBezTo>
                  <a:cubicBezTo>
                    <a:pt x="60758" y="15800"/>
                    <a:pt x="51269" y="9323"/>
                    <a:pt x="46875" y="1"/>
                  </a:cubicBez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4188300" y="1105025"/>
              <a:ext cx="1531175" cy="2291375"/>
            </a:xfrm>
            <a:custGeom>
              <a:avLst/>
              <a:gdLst/>
              <a:ahLst/>
              <a:cxnLst/>
              <a:rect l="l" t="t" r="r" b="b"/>
              <a:pathLst>
                <a:path w="61247" h="91655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13050" y="5025"/>
                    <a:pt x="16491" y="12228"/>
                    <a:pt x="16491" y="20229"/>
                  </a:cubicBezTo>
                  <a:cubicBezTo>
                    <a:pt x="16491" y="31469"/>
                    <a:pt x="9693" y="41149"/>
                    <a:pt x="1" y="45399"/>
                  </a:cubicBezTo>
                  <a:cubicBezTo>
                    <a:pt x="429" y="45590"/>
                    <a:pt x="858" y="45792"/>
                    <a:pt x="1275" y="46018"/>
                  </a:cubicBezTo>
                  <a:cubicBezTo>
                    <a:pt x="6478" y="48733"/>
                    <a:pt x="10669" y="53079"/>
                    <a:pt x="13205" y="58377"/>
                  </a:cubicBezTo>
                  <a:cubicBezTo>
                    <a:pt x="14741" y="61603"/>
                    <a:pt x="15646" y="65175"/>
                    <a:pt x="15800" y="68950"/>
                  </a:cubicBezTo>
                  <a:lnTo>
                    <a:pt x="15824" y="68950"/>
                  </a:lnTo>
                  <a:cubicBezTo>
                    <a:pt x="15824" y="81487"/>
                    <a:pt x="25992" y="91655"/>
                    <a:pt x="38541" y="91655"/>
                  </a:cubicBezTo>
                  <a:cubicBezTo>
                    <a:pt x="50936" y="91655"/>
                    <a:pt x="60997" y="81725"/>
                    <a:pt x="61235" y="69390"/>
                  </a:cubicBezTo>
                  <a:cubicBezTo>
                    <a:pt x="61235" y="69247"/>
                    <a:pt x="61247" y="69092"/>
                    <a:pt x="61247" y="68950"/>
                  </a:cubicBezTo>
                  <a:cubicBezTo>
                    <a:pt x="61247" y="68497"/>
                    <a:pt x="61235" y="68045"/>
                    <a:pt x="61199" y="67604"/>
                  </a:cubicBezTo>
                  <a:cubicBezTo>
                    <a:pt x="61008" y="61544"/>
                    <a:pt x="60056" y="55686"/>
                    <a:pt x="58472" y="50102"/>
                  </a:cubicBezTo>
                  <a:cubicBezTo>
                    <a:pt x="53329" y="32064"/>
                    <a:pt x="41399" y="16919"/>
                    <a:pt x="25611" y="7585"/>
                  </a:cubicBezTo>
                  <a:cubicBezTo>
                    <a:pt x="20039" y="4287"/>
                    <a:pt x="13979" y="1715"/>
                    <a:pt x="7573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2152925" y="1043125"/>
              <a:ext cx="2329200" cy="1534725"/>
            </a:xfrm>
            <a:custGeom>
              <a:avLst/>
              <a:gdLst/>
              <a:ahLst/>
              <a:cxnLst/>
              <a:rect l="l" t="t" r="r" b="b"/>
              <a:pathLst>
                <a:path w="93168" h="61389" extrusionOk="0">
                  <a:moveTo>
                    <a:pt x="70153" y="0"/>
                  </a:moveTo>
                  <a:cubicBezTo>
                    <a:pt x="63949" y="0"/>
                    <a:pt x="57925" y="786"/>
                    <a:pt x="52174" y="2250"/>
                  </a:cubicBezTo>
                  <a:cubicBezTo>
                    <a:pt x="30564" y="7751"/>
                    <a:pt x="12848" y="22943"/>
                    <a:pt x="3918" y="42946"/>
                  </a:cubicBezTo>
                  <a:cubicBezTo>
                    <a:pt x="2323" y="46518"/>
                    <a:pt x="1013" y="50256"/>
                    <a:pt x="1" y="54102"/>
                  </a:cubicBezTo>
                  <a:cubicBezTo>
                    <a:pt x="5025" y="48554"/>
                    <a:pt x="12288" y="45053"/>
                    <a:pt x="20349" y="45053"/>
                  </a:cubicBezTo>
                  <a:cubicBezTo>
                    <a:pt x="31529" y="45053"/>
                    <a:pt x="41161" y="51780"/>
                    <a:pt x="45447" y="61389"/>
                  </a:cubicBezTo>
                  <a:cubicBezTo>
                    <a:pt x="48174" y="55316"/>
                    <a:pt x="53091" y="50435"/>
                    <a:pt x="59187" y="47732"/>
                  </a:cubicBezTo>
                  <a:cubicBezTo>
                    <a:pt x="62544" y="46244"/>
                    <a:pt x="66247" y="45410"/>
                    <a:pt x="70153" y="45410"/>
                  </a:cubicBezTo>
                  <a:cubicBezTo>
                    <a:pt x="70414" y="45410"/>
                    <a:pt x="70676" y="45434"/>
                    <a:pt x="70926" y="45434"/>
                  </a:cubicBezTo>
                  <a:lnTo>
                    <a:pt x="70926" y="45399"/>
                  </a:lnTo>
                  <a:cubicBezTo>
                    <a:pt x="83249" y="45149"/>
                    <a:pt x="93167" y="35088"/>
                    <a:pt x="93167" y="22705"/>
                  </a:cubicBezTo>
                  <a:cubicBezTo>
                    <a:pt x="93167" y="10359"/>
                    <a:pt x="83309" y="322"/>
                    <a:pt x="71034" y="12"/>
                  </a:cubicBezTo>
                  <a:lnTo>
                    <a:pt x="70926" y="12"/>
                  </a:lnTo>
                  <a:cubicBezTo>
                    <a:pt x="70772" y="12"/>
                    <a:pt x="70617" y="0"/>
                    <a:pt x="7046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" name="Google Shape;967;p48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GITHUB</a:t>
            </a:r>
            <a:endParaRPr dirty="0"/>
          </a:p>
        </p:txBody>
      </p:sp>
      <p:sp>
        <p:nvSpPr>
          <p:cNvPr id="968" name="Google Shape;968;p48"/>
          <p:cNvSpPr txBox="1">
            <a:spLocks noGrp="1"/>
          </p:cNvSpPr>
          <p:nvPr>
            <p:ph type="title" idx="2"/>
          </p:nvPr>
        </p:nvSpPr>
        <p:spPr>
          <a:xfrm>
            <a:off x="3180642" y="2954357"/>
            <a:ext cx="802877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PUSH</a:t>
            </a:r>
            <a:endParaRPr dirty="0"/>
          </a:p>
        </p:txBody>
      </p:sp>
      <p:sp>
        <p:nvSpPr>
          <p:cNvPr id="969" name="Google Shape;969;p48"/>
          <p:cNvSpPr txBox="1">
            <a:spLocks noGrp="1"/>
          </p:cNvSpPr>
          <p:nvPr>
            <p:ph type="subTitle" idx="1"/>
          </p:nvPr>
        </p:nvSpPr>
        <p:spPr>
          <a:xfrm>
            <a:off x="728431" y="1504788"/>
            <a:ext cx="1984800" cy="6667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Para atualizar o repositório local</a:t>
            </a: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970" name="Google Shape;970;p48"/>
          <p:cNvSpPr txBox="1">
            <a:spLocks noGrp="1"/>
          </p:cNvSpPr>
          <p:nvPr>
            <p:ph type="title" idx="3"/>
          </p:nvPr>
        </p:nvSpPr>
        <p:spPr>
          <a:xfrm>
            <a:off x="3863316" y="1732958"/>
            <a:ext cx="784633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1"/>
                </a:solidFill>
              </a:rPr>
              <a:t>PULL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71" name="Google Shape;971;p48"/>
          <p:cNvSpPr txBox="1">
            <a:spLocks noGrp="1"/>
          </p:cNvSpPr>
          <p:nvPr>
            <p:ph type="subTitle" idx="4"/>
          </p:nvPr>
        </p:nvSpPr>
        <p:spPr>
          <a:xfrm>
            <a:off x="6441667" y="1499706"/>
            <a:ext cx="2270532" cy="6919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Para criar um pacote com as alterações feitas</a:t>
            </a:r>
            <a:endParaRPr dirty="0"/>
          </a:p>
        </p:txBody>
      </p:sp>
      <p:sp>
        <p:nvSpPr>
          <p:cNvPr id="972" name="Google Shape;972;p48"/>
          <p:cNvSpPr txBox="1">
            <a:spLocks noGrp="1"/>
          </p:cNvSpPr>
          <p:nvPr>
            <p:ph type="title" idx="5"/>
          </p:nvPr>
        </p:nvSpPr>
        <p:spPr>
          <a:xfrm>
            <a:off x="4227317" y="3561761"/>
            <a:ext cx="1298635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GIT COMMIT</a:t>
            </a:r>
            <a:endParaRPr dirty="0"/>
          </a:p>
        </p:txBody>
      </p:sp>
      <p:sp>
        <p:nvSpPr>
          <p:cNvPr id="973" name="Google Shape;973;p48"/>
          <p:cNvSpPr txBox="1">
            <a:spLocks noGrp="1"/>
          </p:cNvSpPr>
          <p:nvPr>
            <p:ph type="subTitle" idx="6"/>
          </p:nvPr>
        </p:nvSpPr>
        <p:spPr>
          <a:xfrm>
            <a:off x="523092" y="3628452"/>
            <a:ext cx="2179221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Para subir as alterações no repositório remoto</a:t>
            </a: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974" name="Google Shape;974;p48"/>
          <p:cNvSpPr txBox="1">
            <a:spLocks noGrp="1"/>
          </p:cNvSpPr>
          <p:nvPr>
            <p:ph type="title" idx="7"/>
          </p:nvPr>
        </p:nvSpPr>
        <p:spPr>
          <a:xfrm>
            <a:off x="5043311" y="2314901"/>
            <a:ext cx="1118095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GIT ADD .</a:t>
            </a:r>
            <a:endParaRPr dirty="0"/>
          </a:p>
        </p:txBody>
      </p:sp>
      <p:sp>
        <p:nvSpPr>
          <p:cNvPr id="975" name="Google Shape;975;p48"/>
          <p:cNvSpPr txBox="1">
            <a:spLocks noGrp="1"/>
          </p:cNvSpPr>
          <p:nvPr>
            <p:ph type="subTitle" idx="8"/>
          </p:nvPr>
        </p:nvSpPr>
        <p:spPr>
          <a:xfrm>
            <a:off x="6441666" y="3628452"/>
            <a:ext cx="2270533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Para colocar legenda no pacote de alterações</a:t>
            </a:r>
            <a:endParaRPr dirty="0"/>
          </a:p>
        </p:txBody>
      </p:sp>
      <p:cxnSp>
        <p:nvCxnSpPr>
          <p:cNvPr id="981" name="Google Shape;981;p48"/>
          <p:cNvCxnSpPr/>
          <p:nvPr/>
        </p:nvCxnSpPr>
        <p:spPr>
          <a:xfrm>
            <a:off x="5447300" y="1991150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82" name="Google Shape;982;p48"/>
          <p:cNvCxnSpPr/>
          <p:nvPr/>
        </p:nvCxnSpPr>
        <p:spPr>
          <a:xfrm>
            <a:off x="5447300" y="3769702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83" name="Google Shape;983;p48"/>
          <p:cNvCxnSpPr/>
          <p:nvPr/>
        </p:nvCxnSpPr>
        <p:spPr>
          <a:xfrm>
            <a:off x="2783750" y="1991150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984" name="Google Shape;984;p48"/>
          <p:cNvCxnSpPr/>
          <p:nvPr/>
        </p:nvCxnSpPr>
        <p:spPr>
          <a:xfrm>
            <a:off x="2783750" y="3769702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996" name="Google Shape;996;p48"/>
          <p:cNvGrpSpPr/>
          <p:nvPr/>
        </p:nvGrpSpPr>
        <p:grpSpPr>
          <a:xfrm flipH="1">
            <a:off x="2131917" y="2128125"/>
            <a:ext cx="446222" cy="77476"/>
            <a:chOff x="6146875" y="1767300"/>
            <a:chExt cx="331025" cy="57475"/>
          </a:xfrm>
        </p:grpSpPr>
        <p:sp>
          <p:nvSpPr>
            <p:cNvPr id="997" name="Google Shape;997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" name="Google Shape;1000;p48"/>
          <p:cNvGrpSpPr/>
          <p:nvPr/>
        </p:nvGrpSpPr>
        <p:grpSpPr>
          <a:xfrm flipH="1">
            <a:off x="6530615" y="2111615"/>
            <a:ext cx="446222" cy="77476"/>
            <a:chOff x="6146875" y="1767300"/>
            <a:chExt cx="331025" cy="57475"/>
          </a:xfrm>
        </p:grpSpPr>
        <p:sp>
          <p:nvSpPr>
            <p:cNvPr id="1001" name="Google Shape;1001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" name="Google Shape;1004;p48"/>
          <p:cNvGrpSpPr/>
          <p:nvPr/>
        </p:nvGrpSpPr>
        <p:grpSpPr>
          <a:xfrm flipH="1">
            <a:off x="2134529" y="3589714"/>
            <a:ext cx="446222" cy="77476"/>
            <a:chOff x="6146875" y="1767300"/>
            <a:chExt cx="331025" cy="57475"/>
          </a:xfrm>
        </p:grpSpPr>
        <p:sp>
          <p:nvSpPr>
            <p:cNvPr id="1005" name="Google Shape;1005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48"/>
          <p:cNvGrpSpPr/>
          <p:nvPr/>
        </p:nvGrpSpPr>
        <p:grpSpPr>
          <a:xfrm flipH="1">
            <a:off x="6533227" y="3589714"/>
            <a:ext cx="446222" cy="77476"/>
            <a:chOff x="6146875" y="1767300"/>
            <a:chExt cx="331025" cy="57475"/>
          </a:xfrm>
        </p:grpSpPr>
        <p:sp>
          <p:nvSpPr>
            <p:cNvPr id="1009" name="Google Shape;1009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p56"/>
          <p:cNvSpPr txBox="1">
            <a:spLocks noGrp="1"/>
          </p:cNvSpPr>
          <p:nvPr>
            <p:ph type="title"/>
          </p:nvPr>
        </p:nvSpPr>
        <p:spPr>
          <a:xfrm>
            <a:off x="5112286" y="631441"/>
            <a:ext cx="3314089" cy="9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Obrigado!</a:t>
            </a:r>
            <a:endParaRPr dirty="0"/>
          </a:p>
        </p:txBody>
      </p:sp>
      <p:sp>
        <p:nvSpPr>
          <p:cNvPr id="1725" name="Google Shape;1725;p56"/>
          <p:cNvSpPr txBox="1">
            <a:spLocks noGrp="1"/>
          </p:cNvSpPr>
          <p:nvPr>
            <p:ph type="subTitle" idx="1"/>
          </p:nvPr>
        </p:nvSpPr>
        <p:spPr>
          <a:xfrm>
            <a:off x="6041400" y="2125150"/>
            <a:ext cx="2385000" cy="8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lang="en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www.turtlelife.com.br</a:t>
            </a: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726" name="Google Shape;1726;p56"/>
          <p:cNvSpPr txBox="1">
            <a:spLocks noGrp="1"/>
          </p:cNvSpPr>
          <p:nvPr>
            <p:ph type="title" idx="2"/>
          </p:nvPr>
        </p:nvSpPr>
        <p:spPr>
          <a:xfrm>
            <a:off x="5990200" y="1846425"/>
            <a:ext cx="2436300" cy="3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Alguma pergunta?</a:t>
            </a:r>
            <a:endParaRPr sz="1600" dirty="0"/>
          </a:p>
        </p:txBody>
      </p:sp>
      <p:grpSp>
        <p:nvGrpSpPr>
          <p:cNvPr id="1837" name="Google Shape;1837;p56"/>
          <p:cNvGrpSpPr/>
          <p:nvPr/>
        </p:nvGrpSpPr>
        <p:grpSpPr>
          <a:xfrm flipH="1">
            <a:off x="7881339" y="1648681"/>
            <a:ext cx="446222" cy="77476"/>
            <a:chOff x="6146875" y="1767300"/>
            <a:chExt cx="331025" cy="57475"/>
          </a:xfrm>
        </p:grpSpPr>
        <p:sp>
          <p:nvSpPr>
            <p:cNvPr id="1838" name="Google Shape;1838;p56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tângulo 2"/>
          <p:cNvSpPr/>
          <p:nvPr/>
        </p:nvSpPr>
        <p:spPr>
          <a:xfrm>
            <a:off x="693683" y="557048"/>
            <a:ext cx="2890345" cy="7567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71" y="381000"/>
            <a:ext cx="4762500" cy="4762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3"/>
          <p:cNvSpPr txBox="1">
            <a:spLocks noGrp="1"/>
          </p:cNvSpPr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solidFill>
                  <a:srgbClr val="053B5C"/>
                </a:solidFill>
              </a:rPr>
              <a:t>NOSSO TIME</a:t>
            </a:r>
            <a:endParaRPr dirty="0">
              <a:solidFill>
                <a:srgbClr val="053B5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8" name="Google Shape;458;p33"/>
          <p:cNvGrpSpPr/>
          <p:nvPr/>
        </p:nvGrpSpPr>
        <p:grpSpPr>
          <a:xfrm flipH="1">
            <a:off x="809989" y="1172656"/>
            <a:ext cx="446222" cy="77476"/>
            <a:chOff x="6146875" y="1767300"/>
            <a:chExt cx="331025" cy="57475"/>
          </a:xfrm>
        </p:grpSpPr>
        <p:sp>
          <p:nvSpPr>
            <p:cNvPr id="459" name="Google Shape;459;p33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14" y="1250132"/>
            <a:ext cx="6848475" cy="3800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COMO NASCEU NOSSA EMPRESA</a:t>
            </a:r>
            <a:endParaRPr lang="pt-BR" dirty="0"/>
          </a:p>
        </p:txBody>
      </p:sp>
      <p:grpSp>
        <p:nvGrpSpPr>
          <p:cNvPr id="4" name="Google Shape;9510;p65"/>
          <p:cNvGrpSpPr/>
          <p:nvPr/>
        </p:nvGrpSpPr>
        <p:grpSpPr>
          <a:xfrm>
            <a:off x="1256944" y="2604726"/>
            <a:ext cx="6605296" cy="212417"/>
            <a:chOff x="1464850" y="436376"/>
            <a:chExt cx="6001362" cy="222300"/>
          </a:xfrm>
        </p:grpSpPr>
        <p:sp>
          <p:nvSpPr>
            <p:cNvPr id="5" name="Google Shape;9511;p65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512;p65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513;p65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514;p65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515;p65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" name="Google Shape;9516;p65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9517;p65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9518;p65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9519;p65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CaixaDeTexto 13"/>
          <p:cNvSpPr txBox="1"/>
          <p:nvPr/>
        </p:nvSpPr>
        <p:spPr>
          <a:xfrm>
            <a:off x="478846" y="2060028"/>
            <a:ext cx="19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latin typeface="Oswald" panose="020B0604020202020204" charset="0"/>
              </a:rPr>
              <a:t>Através da proposta de criação de um projeto.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2020982" y="2838597"/>
            <a:ext cx="1920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latin typeface="Oswald" panose="020B0604020202020204" charset="0"/>
              </a:rPr>
              <a:t>Definição do tema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3660758" y="2017669"/>
            <a:ext cx="19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latin typeface="Oswald" panose="020B0604020202020204" charset="0"/>
              </a:rPr>
              <a:t>Definição de cargos da equipe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5178199" y="2817143"/>
            <a:ext cx="19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err="1" smtClean="0">
                <a:latin typeface="Oswald" panose="020B0604020202020204" charset="0"/>
              </a:rPr>
              <a:t>Ínicio</a:t>
            </a:r>
            <a:r>
              <a:rPr lang="pt-BR" dirty="0" smtClean="0">
                <a:latin typeface="Oswald" panose="020B0604020202020204" charset="0"/>
              </a:rPr>
              <a:t> do desenvolvimento do projeto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6779618" y="2227557"/>
            <a:ext cx="1920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latin typeface="Oswald" panose="020B0604020202020204" charset="0"/>
              </a:rPr>
              <a:t>Apresentação da 1ª </a:t>
            </a:r>
            <a:r>
              <a:rPr lang="pt-BR" dirty="0" err="1" smtClean="0">
                <a:latin typeface="Oswald" panose="020B0604020202020204" charset="0"/>
              </a:rPr>
              <a:t>sprint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1063327" y="284832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Oswald" panose="020B0604020202020204" charset="0"/>
              </a:rPr>
              <a:t>04/09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2651404" y="2339308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Oswald" panose="020B0604020202020204" charset="0"/>
              </a:rPr>
              <a:t>04/09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4291390" y="2849905"/>
            <a:ext cx="6110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Oswald" panose="020B0604020202020204" charset="0"/>
              </a:rPr>
              <a:t>05/09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22" name="CaixaDeTexto 21"/>
          <p:cNvSpPr txBox="1"/>
          <p:nvPr/>
        </p:nvSpPr>
        <p:spPr>
          <a:xfrm>
            <a:off x="5822533" y="2283053"/>
            <a:ext cx="6110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Oswald" panose="020B0604020202020204" charset="0"/>
              </a:rPr>
              <a:t>05/09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23" name="CaixaDeTexto 22"/>
          <p:cNvSpPr txBox="1"/>
          <p:nvPr/>
        </p:nvSpPr>
        <p:spPr>
          <a:xfrm>
            <a:off x="7424522" y="2845366"/>
            <a:ext cx="6046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Oswald" panose="020B0604020202020204" charset="0"/>
              </a:rPr>
              <a:t>25/09</a:t>
            </a:r>
            <a:endParaRPr lang="pt-BR" dirty="0">
              <a:latin typeface="Oswa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491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4"/>
          <p:cNvSpPr txBox="1">
            <a:spLocks noGrp="1"/>
          </p:cNvSpPr>
          <p:nvPr>
            <p:ph type="title"/>
          </p:nvPr>
        </p:nvSpPr>
        <p:spPr>
          <a:xfrm>
            <a:off x="2745831" y="787836"/>
            <a:ext cx="4148514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 smtClean="0"/>
              <a:t>CONTEXTUALIZAÇÃO</a:t>
            </a:r>
            <a:endParaRPr lang="pt-BR" dirty="0"/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>
          <a:xfrm>
            <a:off x="2626891" y="1725202"/>
            <a:ext cx="3230880" cy="425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4254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rgbClr val="545353"/>
                </a:solidFill>
                <a:latin typeface="+mn-lt"/>
              </a:rPr>
              <a:t>O que são as tartarugas?</a:t>
            </a:r>
          </a:p>
          <a:p>
            <a:pPr marL="33147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rgbClr val="545353"/>
              </a:solidFill>
            </a:endParaRPr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2724811" y="2187036"/>
            <a:ext cx="3530917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>
                <a:solidFill>
                  <a:srgbClr val="545353"/>
                </a:solidFill>
              </a:rPr>
              <a:t>Em que ambiente elas vivem?</a:t>
            </a:r>
          </a:p>
          <a:p>
            <a:pPr marL="45720" indent="0" algn="just">
              <a:lnSpc>
                <a:spcPct val="100000"/>
              </a:lnSpc>
              <a:buFont typeface="Arial" pitchFamily="34" charset="0"/>
              <a:buNone/>
            </a:pPr>
            <a:endParaRPr lang="pt-BR" sz="1400" dirty="0">
              <a:solidFill>
                <a:srgbClr val="545353"/>
              </a:solidFill>
            </a:endParaRPr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2724811" y="2629426"/>
            <a:ext cx="5733976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 smtClean="0">
                <a:solidFill>
                  <a:srgbClr val="545353"/>
                </a:solidFill>
              </a:rPr>
              <a:t>Como a falta delas impactam </a:t>
            </a:r>
            <a:r>
              <a:rPr lang="pt-BR" sz="1400" dirty="0">
                <a:solidFill>
                  <a:srgbClr val="545353"/>
                </a:solidFill>
              </a:rPr>
              <a:t>no nosso </a:t>
            </a:r>
            <a:r>
              <a:rPr lang="pt-BR" sz="1400" dirty="0" smtClean="0">
                <a:solidFill>
                  <a:srgbClr val="545353"/>
                </a:solidFill>
              </a:rPr>
              <a:t>planeta?</a:t>
            </a:r>
            <a:endParaRPr lang="pt-BR" sz="1400" dirty="0">
              <a:solidFill>
                <a:srgbClr val="545353"/>
              </a:solidFill>
            </a:endParaRPr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715099" y="3050766"/>
            <a:ext cx="4209976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 smtClean="0">
                <a:solidFill>
                  <a:srgbClr val="545353"/>
                </a:solidFill>
              </a:rPr>
              <a:t>Qual a importância no </a:t>
            </a:r>
            <a:r>
              <a:rPr lang="pt-BR" sz="1400" dirty="0">
                <a:solidFill>
                  <a:srgbClr val="545353"/>
                </a:solidFill>
              </a:rPr>
              <a:t>ecossistema?</a:t>
            </a:r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2715099" y="3443675"/>
            <a:ext cx="3866197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 smtClean="0">
                <a:solidFill>
                  <a:srgbClr val="545353"/>
                </a:solidFill>
              </a:rPr>
              <a:t>Curiosidades</a:t>
            </a:r>
            <a:endParaRPr lang="pt-BR" sz="1400" dirty="0">
              <a:solidFill>
                <a:srgbClr val="54535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1579260" y="1788904"/>
            <a:ext cx="2728649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>
                <a:solidFill>
                  <a:srgbClr val="545353"/>
                </a:solidFill>
              </a:rPr>
              <a:t>Aquecimento </a:t>
            </a:r>
            <a:r>
              <a:rPr lang="pt-BR" dirty="0">
                <a:solidFill>
                  <a:srgbClr val="545353"/>
                </a:solidFill>
              </a:rPr>
              <a:t>global e</a:t>
            </a:r>
            <a:br>
              <a:rPr lang="pt-BR" dirty="0">
                <a:solidFill>
                  <a:srgbClr val="545353"/>
                </a:solidFill>
              </a:rPr>
            </a:br>
            <a:r>
              <a:rPr lang="pt-BR" dirty="0">
                <a:solidFill>
                  <a:srgbClr val="545353"/>
                </a:solidFill>
              </a:rPr>
              <a:t>Variações </a:t>
            </a:r>
            <a:r>
              <a:rPr lang="pt-BR" dirty="0" smtClean="0">
                <a:solidFill>
                  <a:srgbClr val="545353"/>
                </a:solidFill>
              </a:rPr>
              <a:t>de temperatura</a:t>
            </a:r>
            <a:r>
              <a:rPr lang="pt-BR" dirty="0">
                <a:solidFill>
                  <a:srgbClr val="545353"/>
                </a:solidFill>
              </a:rPr>
              <a:t/>
            </a:r>
            <a:br>
              <a:rPr lang="pt-BR" dirty="0">
                <a:solidFill>
                  <a:srgbClr val="545353"/>
                </a:solidFill>
              </a:rPr>
            </a:br>
            <a:endParaRPr lang="pt-BR" dirty="0">
              <a:solidFill>
                <a:srgbClr val="545353"/>
              </a:solidFill>
            </a:endParaRPr>
          </a:p>
        </p:txBody>
      </p:sp>
      <p:sp>
        <p:nvSpPr>
          <p:cNvPr id="475" name="Google Shape;475;p35"/>
          <p:cNvSpPr txBox="1">
            <a:spLocks noGrp="1"/>
          </p:cNvSpPr>
          <p:nvPr>
            <p:ph type="title" idx="3"/>
          </p:nvPr>
        </p:nvSpPr>
        <p:spPr>
          <a:xfrm>
            <a:off x="5017500" y="1582990"/>
            <a:ext cx="2360762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 smtClean="0">
                <a:solidFill>
                  <a:srgbClr val="545353"/>
                </a:solidFill>
              </a:rPr>
              <a:t>Poluição</a:t>
            </a:r>
            <a:endParaRPr lang="pt-BR" dirty="0">
              <a:solidFill>
                <a:srgbClr val="545353"/>
              </a:solidFill>
            </a:endParaRPr>
          </a:p>
        </p:txBody>
      </p:sp>
      <p:sp>
        <p:nvSpPr>
          <p:cNvPr id="476" name="Google Shape;476;p35"/>
          <p:cNvSpPr txBox="1">
            <a:spLocks noGrp="1"/>
          </p:cNvSpPr>
          <p:nvPr>
            <p:ph type="title" idx="4"/>
          </p:nvPr>
        </p:nvSpPr>
        <p:spPr>
          <a:xfrm>
            <a:off x="558570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78" name="Google Shape;478;p35"/>
          <p:cNvSpPr txBox="1">
            <a:spLocks noGrp="1"/>
          </p:cNvSpPr>
          <p:nvPr>
            <p:ph type="title" idx="6"/>
          </p:nvPr>
        </p:nvSpPr>
        <p:spPr>
          <a:xfrm>
            <a:off x="2007025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>
                <a:solidFill>
                  <a:srgbClr val="545353"/>
                </a:solidFill>
              </a:rPr>
              <a:t>Pesca acidental</a:t>
            </a:r>
          </a:p>
        </p:txBody>
      </p:sp>
      <p:sp>
        <p:nvSpPr>
          <p:cNvPr id="479" name="Google Shape;479;p35"/>
          <p:cNvSpPr txBox="1">
            <a:spLocks noGrp="1"/>
          </p:cNvSpPr>
          <p:nvPr>
            <p:ph type="title" idx="7"/>
          </p:nvPr>
        </p:nvSpPr>
        <p:spPr>
          <a:xfrm>
            <a:off x="257525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35"/>
          <p:cNvSpPr txBox="1">
            <a:spLocks noGrp="1"/>
          </p:cNvSpPr>
          <p:nvPr>
            <p:ph type="title" idx="9"/>
          </p:nvPr>
        </p:nvSpPr>
        <p:spPr>
          <a:xfrm>
            <a:off x="4954744" y="3898884"/>
            <a:ext cx="2339741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>
                <a:solidFill>
                  <a:srgbClr val="545353"/>
                </a:solidFill>
              </a:rPr>
              <a:t>Falta de autonomia para controlar o sexo a nascer</a:t>
            </a:r>
            <a:br>
              <a:rPr lang="pt-BR" dirty="0">
                <a:solidFill>
                  <a:srgbClr val="545353"/>
                </a:solidFill>
              </a:rPr>
            </a:br>
            <a:endParaRPr dirty="0"/>
          </a:p>
        </p:txBody>
      </p:sp>
      <p:sp>
        <p:nvSpPr>
          <p:cNvPr id="482" name="Google Shape;482;p35"/>
          <p:cNvSpPr txBox="1">
            <a:spLocks noGrp="1"/>
          </p:cNvSpPr>
          <p:nvPr>
            <p:ph type="title" idx="13"/>
          </p:nvPr>
        </p:nvSpPr>
        <p:spPr>
          <a:xfrm>
            <a:off x="558570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484" name="Google Shape;484;p35"/>
          <p:cNvGrpSpPr/>
          <p:nvPr/>
        </p:nvGrpSpPr>
        <p:grpSpPr>
          <a:xfrm flipH="1">
            <a:off x="2843664" y="1508527"/>
            <a:ext cx="446222" cy="77476"/>
            <a:chOff x="6146875" y="1767300"/>
            <a:chExt cx="331025" cy="57475"/>
          </a:xfrm>
        </p:grpSpPr>
        <p:sp>
          <p:nvSpPr>
            <p:cNvPr id="485" name="Google Shape;485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35"/>
          <p:cNvGrpSpPr/>
          <p:nvPr/>
        </p:nvGrpSpPr>
        <p:grpSpPr>
          <a:xfrm flipH="1">
            <a:off x="5854139" y="1508527"/>
            <a:ext cx="446222" cy="77476"/>
            <a:chOff x="6146875" y="1767300"/>
            <a:chExt cx="331025" cy="57475"/>
          </a:xfrm>
        </p:grpSpPr>
        <p:sp>
          <p:nvSpPr>
            <p:cNvPr id="489" name="Google Shape;489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35"/>
          <p:cNvGrpSpPr/>
          <p:nvPr/>
        </p:nvGrpSpPr>
        <p:grpSpPr>
          <a:xfrm flipH="1">
            <a:off x="2843664" y="3584231"/>
            <a:ext cx="446222" cy="77476"/>
            <a:chOff x="6146875" y="1767300"/>
            <a:chExt cx="331025" cy="57475"/>
          </a:xfrm>
        </p:grpSpPr>
        <p:sp>
          <p:nvSpPr>
            <p:cNvPr id="493" name="Google Shape;493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35"/>
          <p:cNvGrpSpPr/>
          <p:nvPr/>
        </p:nvGrpSpPr>
        <p:grpSpPr>
          <a:xfrm flipH="1">
            <a:off x="5854139" y="3584231"/>
            <a:ext cx="446222" cy="77476"/>
            <a:chOff x="6146875" y="1767300"/>
            <a:chExt cx="331025" cy="57475"/>
          </a:xfrm>
        </p:grpSpPr>
        <p:sp>
          <p:nvSpPr>
            <p:cNvPr id="497" name="Google Shape;497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00" name="Google Shape;500;p35"/>
          <p:cNvCxnSpPr/>
          <p:nvPr/>
        </p:nvCxnSpPr>
        <p:spPr>
          <a:xfrm>
            <a:off x="4572240" y="927150"/>
            <a:ext cx="0" cy="1196400"/>
          </a:xfrm>
          <a:prstGeom prst="straightConnector1">
            <a:avLst/>
          </a:prstGeom>
          <a:noFill/>
          <a:ln w="19050" cap="flat" cmpd="sng">
            <a:solidFill>
              <a:srgbClr val="053B5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1" name="Google Shape;501;p35"/>
          <p:cNvCxnSpPr/>
          <p:nvPr/>
        </p:nvCxnSpPr>
        <p:spPr>
          <a:xfrm>
            <a:off x="4572240" y="3027856"/>
            <a:ext cx="0" cy="1196400"/>
          </a:xfrm>
          <a:prstGeom prst="straightConnector1">
            <a:avLst/>
          </a:prstGeom>
          <a:noFill/>
          <a:ln w="19050" cap="flat" cmpd="sng">
            <a:solidFill>
              <a:srgbClr val="053B5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466;p34"/>
          <p:cNvSpPr txBox="1">
            <a:spLocks/>
          </p:cNvSpPr>
          <p:nvPr/>
        </p:nvSpPr>
        <p:spPr>
          <a:xfrm>
            <a:off x="2497983" y="-30376"/>
            <a:ext cx="4148514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pt-BR" sz="3200" dirty="0" smtClean="0"/>
              <a:t>PROBLEMÁTICA</a:t>
            </a:r>
            <a:endParaRPr lang="pt-BR" dirty="0"/>
          </a:p>
        </p:txBody>
      </p:sp>
      <p:sp>
        <p:nvSpPr>
          <p:cNvPr id="34" name="Google Shape;476;p35"/>
          <p:cNvSpPr txBox="1">
            <a:spLocks noGrp="1"/>
          </p:cNvSpPr>
          <p:nvPr>
            <p:ph type="title" idx="4"/>
          </p:nvPr>
        </p:nvSpPr>
        <p:spPr>
          <a:xfrm>
            <a:off x="2536832" y="310497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01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293" y="2837793"/>
            <a:ext cx="2305707" cy="2305707"/>
          </a:xfrm>
          <a:prstGeom prst="rect">
            <a:avLst/>
          </a:prstGeom>
        </p:spPr>
      </p:pic>
      <p:sp>
        <p:nvSpPr>
          <p:cNvPr id="735" name="Google Shape;735;p42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SOLUÇÃO PROPOSTA</a:t>
            </a:r>
            <a:endParaRPr dirty="0"/>
          </a:p>
        </p:txBody>
      </p:sp>
      <p:sp>
        <p:nvSpPr>
          <p:cNvPr id="736" name="Google Shape;736;p42"/>
          <p:cNvSpPr txBox="1"/>
          <p:nvPr/>
        </p:nvSpPr>
        <p:spPr>
          <a:xfrm>
            <a:off x="1672122" y="1528171"/>
            <a:ext cx="5780273" cy="12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Desenvolver um sistema de controle e registros de temperatura para incubação de ovos de tartarugas, visando manter um ambiente controlado e ajustado de acordo com a necessidade da espécie.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Controlar através do monitoramento de temperatura o sexo dos ovos de tartarugas.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Unir forças a Instituições que lutam contra a extinção das tartarugas.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Prezar pela veiculação de informações importantes e conscientização sobre a importância de tartarugas para o meio ambiente.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946" y="0"/>
            <a:ext cx="6858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7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REQUISITOS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2" name="Google Shape;552;p37"/>
          <p:cNvSpPr txBox="1">
            <a:spLocks noGrp="1"/>
          </p:cNvSpPr>
          <p:nvPr>
            <p:ph type="subTitle" idx="1"/>
          </p:nvPr>
        </p:nvSpPr>
        <p:spPr>
          <a:xfrm>
            <a:off x="15286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O site deve possuir gráficos das temperaturas coletadas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3" name="Google Shape;553;p37"/>
          <p:cNvSpPr txBox="1">
            <a:spLocks noGrp="1"/>
          </p:cNvSpPr>
          <p:nvPr>
            <p:ph type="subTitle" idx="2"/>
          </p:nvPr>
        </p:nvSpPr>
        <p:spPr>
          <a:xfrm>
            <a:off x="50080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Captura da temperatura através do sensor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4" name="Google Shape;554;p37"/>
          <p:cNvSpPr txBox="1">
            <a:spLocks noGrp="1"/>
          </p:cNvSpPr>
          <p:nvPr>
            <p:ph type="title" idx="3"/>
          </p:nvPr>
        </p:nvSpPr>
        <p:spPr>
          <a:xfrm>
            <a:off x="15286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FUNCIONAL</a:t>
            </a:r>
            <a:endParaRPr dirty="0"/>
          </a:p>
        </p:txBody>
      </p:sp>
      <p:sp>
        <p:nvSpPr>
          <p:cNvPr id="555" name="Google Shape;555;p37"/>
          <p:cNvSpPr txBox="1">
            <a:spLocks noGrp="1"/>
          </p:cNvSpPr>
          <p:nvPr>
            <p:ph type="subTitle" idx="4"/>
          </p:nvPr>
        </p:nvSpPr>
        <p:spPr>
          <a:xfrm>
            <a:off x="50080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O banco de dados deve estar bem alinhado com as informações do sistema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6" name="Google Shape;556;p37"/>
          <p:cNvSpPr txBox="1">
            <a:spLocks noGrp="1"/>
          </p:cNvSpPr>
          <p:nvPr>
            <p:ph type="title" idx="5"/>
          </p:nvPr>
        </p:nvSpPr>
        <p:spPr>
          <a:xfrm>
            <a:off x="15286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NÃO FUNCIONAL</a:t>
            </a:r>
            <a:endParaRPr lang="pt-BR" dirty="0"/>
          </a:p>
        </p:txBody>
      </p:sp>
      <p:sp>
        <p:nvSpPr>
          <p:cNvPr id="557" name="Google Shape;557;p37"/>
          <p:cNvSpPr txBox="1">
            <a:spLocks noGrp="1"/>
          </p:cNvSpPr>
          <p:nvPr>
            <p:ph type="title" idx="6"/>
          </p:nvPr>
        </p:nvSpPr>
        <p:spPr>
          <a:xfrm>
            <a:off x="50080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FUNCIONAL</a:t>
            </a:r>
            <a:endParaRPr dirty="0"/>
          </a:p>
        </p:txBody>
      </p:sp>
      <p:sp>
        <p:nvSpPr>
          <p:cNvPr id="558" name="Google Shape;558;p37"/>
          <p:cNvSpPr txBox="1">
            <a:spLocks noGrp="1"/>
          </p:cNvSpPr>
          <p:nvPr>
            <p:ph type="subTitle" idx="7"/>
          </p:nvPr>
        </p:nvSpPr>
        <p:spPr>
          <a:xfrm>
            <a:off x="1526038" y="307485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Todos os dados capturados pelo sensor devem ser armazenados no banco de dados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9" name="Google Shape;559;p37"/>
          <p:cNvSpPr txBox="1">
            <a:spLocks noGrp="1"/>
          </p:cNvSpPr>
          <p:nvPr>
            <p:ph type="title" idx="8"/>
          </p:nvPr>
        </p:nvSpPr>
        <p:spPr>
          <a:xfrm>
            <a:off x="50080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NÃO FUNCIONAL</a:t>
            </a:r>
            <a:endParaRPr lang="pt-BR" dirty="0"/>
          </a:p>
        </p:txBody>
      </p:sp>
      <p:grpSp>
        <p:nvGrpSpPr>
          <p:cNvPr id="560" name="Google Shape;560;p37"/>
          <p:cNvGrpSpPr/>
          <p:nvPr/>
        </p:nvGrpSpPr>
        <p:grpSpPr>
          <a:xfrm flipH="1">
            <a:off x="2609189" y="2786981"/>
            <a:ext cx="446222" cy="77476"/>
            <a:chOff x="6146875" y="1767300"/>
            <a:chExt cx="331025" cy="57475"/>
          </a:xfrm>
        </p:grpSpPr>
        <p:sp>
          <p:nvSpPr>
            <p:cNvPr id="561" name="Google Shape;561;p3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" name="Google Shape;564;p37"/>
          <p:cNvGrpSpPr/>
          <p:nvPr/>
        </p:nvGrpSpPr>
        <p:grpSpPr>
          <a:xfrm flipH="1">
            <a:off x="6088589" y="2786981"/>
            <a:ext cx="446222" cy="77476"/>
            <a:chOff x="6146875" y="1767300"/>
            <a:chExt cx="331025" cy="57475"/>
          </a:xfrm>
        </p:grpSpPr>
        <p:sp>
          <p:nvSpPr>
            <p:cNvPr id="565" name="Google Shape;565;p3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2" name="Google Shape;1632;p54"/>
          <p:cNvGrpSpPr/>
          <p:nvPr/>
        </p:nvGrpSpPr>
        <p:grpSpPr>
          <a:xfrm rot="1398551" flipH="1">
            <a:off x="1486968" y="531954"/>
            <a:ext cx="1522160" cy="1254196"/>
            <a:chOff x="698956" y="6526827"/>
            <a:chExt cx="1522132" cy="1254173"/>
          </a:xfrm>
        </p:grpSpPr>
        <p:grpSp>
          <p:nvGrpSpPr>
            <p:cNvPr id="1633" name="Google Shape;1633;p54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1634" name="Google Shape;1634;p54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35" name="Google Shape;1635;p54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1636" name="Google Shape;1636;p54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98" h="53341" extrusionOk="0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" name="Google Shape;1637;p54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5" h="2670" extrusionOk="0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" name="Google Shape;1638;p54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0" h="16339" extrusionOk="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39" name="Google Shape;1639;p54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1640" name="Google Shape;1640;p54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avLst/>
                <a:gdLst/>
                <a:ahLst/>
                <a:cxnLst/>
                <a:rect l="l" t="t" r="r" b="b"/>
                <a:pathLst>
                  <a:path w="69926" h="90641" extrusionOk="0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41" name="Google Shape;1641;p54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1642" name="Google Shape;1642;p54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77" h="102121" extrusionOk="0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" name="Google Shape;1643;p54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4" h="26811" extrusionOk="0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" name="Google Shape;1644;p54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7" h="9445" extrusionOk="0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" name="Google Shape;1645;p54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11627" extrusionOk="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46" name="Google Shape;1646;p54"/>
          <p:cNvSpPr/>
          <p:nvPr/>
        </p:nvSpPr>
        <p:spPr>
          <a:xfrm rot="5400000">
            <a:off x="716950" y="619600"/>
            <a:ext cx="1407000" cy="2861400"/>
          </a:xfrm>
          <a:prstGeom prst="round2SameRect">
            <a:avLst>
              <a:gd name="adj1" fmla="val 10879"/>
              <a:gd name="adj2" fmla="val 0"/>
            </a:avLst>
          </a:prstGeom>
          <a:solidFill>
            <a:srgbClr val="9FEA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7" name="Google Shape;1647;p54"/>
          <p:cNvGrpSpPr/>
          <p:nvPr/>
        </p:nvGrpSpPr>
        <p:grpSpPr>
          <a:xfrm flipH="1">
            <a:off x="834513" y="2469693"/>
            <a:ext cx="335038" cy="58176"/>
            <a:chOff x="3463225" y="2813875"/>
            <a:chExt cx="331000" cy="57475"/>
          </a:xfrm>
        </p:grpSpPr>
        <p:sp>
          <p:nvSpPr>
            <p:cNvPr id="1648" name="Google Shape;1648;p54"/>
            <p:cNvSpPr/>
            <p:nvPr/>
          </p:nvSpPr>
          <p:spPr>
            <a:xfrm>
              <a:off x="3593600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0"/>
                  </a:moveTo>
                  <a:cubicBezTo>
                    <a:pt x="0" y="0"/>
                    <a:pt x="0" y="2298"/>
                    <a:pt x="1488" y="2298"/>
                  </a:cubicBezTo>
                  <a:cubicBezTo>
                    <a:pt x="2965" y="2298"/>
                    <a:pt x="2965" y="0"/>
                    <a:pt x="148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4"/>
            <p:cNvSpPr/>
            <p:nvPr/>
          </p:nvSpPr>
          <p:spPr>
            <a:xfrm>
              <a:off x="3463225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77" y="0"/>
                  </a:moveTo>
                  <a:cubicBezTo>
                    <a:pt x="0" y="0"/>
                    <a:pt x="0" y="2298"/>
                    <a:pt x="1477" y="2298"/>
                  </a:cubicBezTo>
                  <a:cubicBezTo>
                    <a:pt x="2965" y="2298"/>
                    <a:pt x="2965" y="0"/>
                    <a:pt x="1477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4"/>
            <p:cNvSpPr/>
            <p:nvPr/>
          </p:nvSpPr>
          <p:spPr>
            <a:xfrm>
              <a:off x="3720100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9" y="0"/>
                  </a:moveTo>
                  <a:cubicBezTo>
                    <a:pt x="0" y="0"/>
                    <a:pt x="0" y="2298"/>
                    <a:pt x="1489" y="2298"/>
                  </a:cubicBezTo>
                  <a:cubicBezTo>
                    <a:pt x="2965" y="2298"/>
                    <a:pt x="2965" y="0"/>
                    <a:pt x="148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" name="Google Shape;1651;p54"/>
          <p:cNvGrpSpPr/>
          <p:nvPr/>
        </p:nvGrpSpPr>
        <p:grpSpPr>
          <a:xfrm>
            <a:off x="4887178" y="1346785"/>
            <a:ext cx="3296997" cy="2590764"/>
            <a:chOff x="4648164" y="1205886"/>
            <a:chExt cx="3476378" cy="2731721"/>
          </a:xfrm>
        </p:grpSpPr>
        <p:grpSp>
          <p:nvGrpSpPr>
            <p:cNvPr id="1652" name="Google Shape;1652;p54"/>
            <p:cNvGrpSpPr/>
            <p:nvPr/>
          </p:nvGrpSpPr>
          <p:grpSpPr>
            <a:xfrm>
              <a:off x="4648164" y="1205886"/>
              <a:ext cx="3476378" cy="2731721"/>
              <a:chOff x="238125" y="1676700"/>
              <a:chExt cx="2045650" cy="1779275"/>
            </a:xfrm>
          </p:grpSpPr>
          <p:sp>
            <p:nvSpPr>
              <p:cNvPr id="1653" name="Google Shape;1653;p54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4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4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4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4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4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4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rgbClr val="363C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660" name="Google Shape;1660;p5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824299" y="1346791"/>
              <a:ext cx="3124224" cy="175717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79" name="Google Shape;1679;p54"/>
          <p:cNvSpPr txBox="1">
            <a:spLocks noGrp="1"/>
          </p:cNvSpPr>
          <p:nvPr>
            <p:ph type="subTitle" idx="1"/>
          </p:nvPr>
        </p:nvSpPr>
        <p:spPr>
          <a:xfrm>
            <a:off x="725694" y="2952300"/>
            <a:ext cx="2861400" cy="11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Aqui você pode visualizar o protótipo do site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680" name="Google Shape;1680;p54"/>
          <p:cNvSpPr txBox="1">
            <a:spLocks noGrp="1"/>
          </p:cNvSpPr>
          <p:nvPr>
            <p:ph type="title"/>
          </p:nvPr>
        </p:nvSpPr>
        <p:spPr>
          <a:xfrm>
            <a:off x="53846" y="1819676"/>
            <a:ext cx="2892113" cy="6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SITE INSTITUCIONAL</a:t>
            </a:r>
            <a:endParaRPr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4224" y="1483647"/>
            <a:ext cx="2981197" cy="16737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nvironmental Consulting by Slidesgo">
  <a:themeElements>
    <a:clrScheme name="Simple Light">
      <a:dk1>
        <a:srgbClr val="043A5B"/>
      </a:dk1>
      <a:lt1>
        <a:srgbClr val="FFFFFF"/>
      </a:lt1>
      <a:dk2>
        <a:srgbClr val="9FEAFF"/>
      </a:dk2>
      <a:lt2>
        <a:srgbClr val="40B4E5"/>
      </a:lt2>
      <a:accent1>
        <a:srgbClr val="FFD173"/>
      </a:accent1>
      <a:accent2>
        <a:srgbClr val="74D8C2"/>
      </a:accent2>
      <a:accent3>
        <a:srgbClr val="59D098"/>
      </a:accent3>
      <a:accent4>
        <a:srgbClr val="439D8A"/>
      </a:accent4>
      <a:accent5>
        <a:srgbClr val="043A5B"/>
      </a:accent5>
      <a:accent6>
        <a:srgbClr val="043A5B"/>
      </a:accent6>
      <a:hlink>
        <a:srgbClr val="043A5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299</Words>
  <Application>Microsoft Office PowerPoint</Application>
  <PresentationFormat>Apresentação na tela (16:9)</PresentationFormat>
  <Paragraphs>61</Paragraphs>
  <Slides>14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Open Sans</vt:lpstr>
      <vt:lpstr>Oswald</vt:lpstr>
      <vt:lpstr>Arial</vt:lpstr>
      <vt:lpstr>Environmental Consulting by Slidesgo</vt:lpstr>
      <vt:lpstr>Apresentação do PowerPoint</vt:lpstr>
      <vt:lpstr>NOSSO TIME </vt:lpstr>
      <vt:lpstr>COMO NASCEU NOSSA EMPRESA</vt:lpstr>
      <vt:lpstr>CONTEXTUALIZAÇÃO</vt:lpstr>
      <vt:lpstr>Aquecimento global e Variações de temperatura </vt:lpstr>
      <vt:lpstr>SOLUÇÃO PROPOSTA</vt:lpstr>
      <vt:lpstr>Apresentação do PowerPoint</vt:lpstr>
      <vt:lpstr>REQUISITOS </vt:lpstr>
      <vt:lpstr>SITE INSTITUCIONAL</vt:lpstr>
      <vt:lpstr>CALCULADORA FINANCEIRA</vt:lpstr>
      <vt:lpstr>Tabelas</vt:lpstr>
      <vt:lpstr>GRÁFICO REPRESENTATIVO</vt:lpstr>
      <vt:lpstr>GITHUB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TurtleLife</dc:title>
  <dc:creator>Karla Pinheiro Moncayo</dc:creator>
  <cp:lastModifiedBy>Karla Moncayo .</cp:lastModifiedBy>
  <cp:revision>22</cp:revision>
  <dcterms:modified xsi:type="dcterms:W3CDTF">2020-09-25T10:25:43Z</dcterms:modified>
</cp:coreProperties>
</file>